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png" ContentType="image/png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9144000" cy="6858000"/>
  <p:notesSz cx="9144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48833" y="111251"/>
            <a:ext cx="5046332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787400"/>
          </a:xfrm>
          <a:custGeom>
            <a:avLst/>
            <a:gdLst/>
            <a:ahLst/>
            <a:cxnLst/>
            <a:rect l="l" t="t" r="r" b="b"/>
            <a:pathLst>
              <a:path w="9144000" h="787400">
                <a:moveTo>
                  <a:pt x="9144000" y="0"/>
                </a:moveTo>
                <a:lnTo>
                  <a:pt x="0" y="0"/>
                </a:lnTo>
                <a:lnTo>
                  <a:pt x="0" y="787400"/>
                </a:lnTo>
                <a:lnTo>
                  <a:pt x="9144000" y="787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55534" y="111251"/>
            <a:ext cx="639381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857615" y="6593512"/>
            <a:ext cx="244475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8" Type="http://schemas.openxmlformats.org/officeDocument/2006/relationships/image" Target="../media/image30.jpg"/><Relationship Id="rId9" Type="http://schemas.openxmlformats.org/officeDocument/2006/relationships/image" Target="../media/image31.jpg"/><Relationship Id="rId10" Type="http://schemas.openxmlformats.org/officeDocument/2006/relationships/image" Target="../media/image32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g"/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Relationship Id="rId8" Type="http://schemas.openxmlformats.org/officeDocument/2006/relationships/image" Target="../media/image40.jpg"/><Relationship Id="rId9" Type="http://schemas.openxmlformats.org/officeDocument/2006/relationships/image" Target="../media/image41.jpg"/><Relationship Id="rId10" Type="http://schemas.openxmlformats.org/officeDocument/2006/relationships/image" Target="../media/image42.jpg"/><Relationship Id="rId11" Type="http://schemas.openxmlformats.org/officeDocument/2006/relationships/image" Target="../media/image43.jpg"/><Relationship Id="rId12" Type="http://schemas.openxmlformats.org/officeDocument/2006/relationships/image" Target="../media/image44.jpg"/><Relationship Id="rId13" Type="http://schemas.openxmlformats.org/officeDocument/2006/relationships/image" Target="../media/image45.jpg"/><Relationship Id="rId14" Type="http://schemas.openxmlformats.org/officeDocument/2006/relationships/image" Target="../media/image46.jpg"/><Relationship Id="rId15" Type="http://schemas.openxmlformats.org/officeDocument/2006/relationships/image" Target="../media/image47.jpg"/><Relationship Id="rId16" Type="http://schemas.openxmlformats.org/officeDocument/2006/relationships/image" Target="../media/image48.jpg"/><Relationship Id="rId17" Type="http://schemas.openxmlformats.org/officeDocument/2006/relationships/image" Target="../media/image49.jpg"/><Relationship Id="rId18" Type="http://schemas.openxmlformats.org/officeDocument/2006/relationships/image" Target="../media/image50.jpg"/><Relationship Id="rId19" Type="http://schemas.openxmlformats.org/officeDocument/2006/relationships/image" Target="../media/image51.jpg"/><Relationship Id="rId20" Type="http://schemas.openxmlformats.org/officeDocument/2006/relationships/image" Target="../media/image52.jpg"/><Relationship Id="rId21" Type="http://schemas.openxmlformats.org/officeDocument/2006/relationships/image" Target="../media/image53.jpg"/><Relationship Id="rId22" Type="http://schemas.openxmlformats.org/officeDocument/2006/relationships/image" Target="../media/image54.jpg"/><Relationship Id="rId23" Type="http://schemas.openxmlformats.org/officeDocument/2006/relationships/image" Target="../media/image55.jpg"/><Relationship Id="rId24" Type="http://schemas.openxmlformats.org/officeDocument/2006/relationships/image" Target="../media/image56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4.jpg"/><Relationship Id="rId5" Type="http://schemas.openxmlformats.org/officeDocument/2006/relationships/image" Target="../media/image36.jp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40.jp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45.jpg"/><Relationship Id="rId13" Type="http://schemas.openxmlformats.org/officeDocument/2006/relationships/image" Target="../media/image46.jp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Relationship Id="rId19" Type="http://schemas.openxmlformats.org/officeDocument/2006/relationships/image" Target="../media/image69.png"/><Relationship Id="rId20" Type="http://schemas.openxmlformats.org/officeDocument/2006/relationships/image" Target="../media/image70.png"/><Relationship Id="rId21" Type="http://schemas.openxmlformats.org/officeDocument/2006/relationships/image" Target="../media/image71.png"/><Relationship Id="rId22" Type="http://schemas.openxmlformats.org/officeDocument/2006/relationships/image" Target="../media/image72.png"/><Relationship Id="rId23" Type="http://schemas.openxmlformats.org/officeDocument/2006/relationships/image" Target="../media/image73.png"/><Relationship Id="rId24" Type="http://schemas.openxmlformats.org/officeDocument/2006/relationships/image" Target="../media/image74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Relationship Id="rId3" Type="http://schemas.openxmlformats.org/officeDocument/2006/relationships/image" Target="../media/image3.jpg"/><Relationship Id="rId4" Type="http://schemas.openxmlformats.org/officeDocument/2006/relationships/image" Target="../media/image76.jpg"/><Relationship Id="rId5" Type="http://schemas.openxmlformats.org/officeDocument/2006/relationships/image" Target="../media/image77.jpg"/><Relationship Id="rId6" Type="http://schemas.openxmlformats.org/officeDocument/2006/relationships/hyperlink" Target="http://www.aflow.org/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Relationship Id="rId3" Type="http://schemas.openxmlformats.org/officeDocument/2006/relationships/image" Target="../media/image83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7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g"/><Relationship Id="rId3" Type="http://schemas.openxmlformats.org/officeDocument/2006/relationships/image" Target="../media/image89.jpg"/><Relationship Id="rId4" Type="http://schemas.openxmlformats.org/officeDocument/2006/relationships/image" Target="../media/image90.jpg"/><Relationship Id="rId5" Type="http://schemas.openxmlformats.org/officeDocument/2006/relationships/image" Target="../media/image91.jpg"/><Relationship Id="rId6" Type="http://schemas.openxmlformats.org/officeDocument/2006/relationships/image" Target="../media/image92.jpg"/><Relationship Id="rId7" Type="http://schemas.openxmlformats.org/officeDocument/2006/relationships/image" Target="../media/image93.jpg"/><Relationship Id="rId8" Type="http://schemas.openxmlformats.org/officeDocument/2006/relationships/image" Target="../media/image94.jpg"/><Relationship Id="rId9" Type="http://schemas.openxmlformats.org/officeDocument/2006/relationships/image" Target="../media/image95.jpg"/><Relationship Id="rId10" Type="http://schemas.openxmlformats.org/officeDocument/2006/relationships/image" Target="../media/image96.jpg"/><Relationship Id="rId11" Type="http://schemas.openxmlformats.org/officeDocument/2006/relationships/image" Target="../media/image97.jpg"/><Relationship Id="rId12" Type="http://schemas.openxmlformats.org/officeDocument/2006/relationships/image" Target="../media/image98.jpg"/><Relationship Id="rId13" Type="http://schemas.openxmlformats.org/officeDocument/2006/relationships/image" Target="../media/image99.jpg"/><Relationship Id="rId14" Type="http://schemas.openxmlformats.org/officeDocument/2006/relationships/image" Target="../media/image100.jpg"/><Relationship Id="rId15" Type="http://schemas.openxmlformats.org/officeDocument/2006/relationships/image" Target="../media/image10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g"/><Relationship Id="rId3" Type="http://schemas.openxmlformats.org/officeDocument/2006/relationships/image" Target="../media/image89.jpg"/><Relationship Id="rId4" Type="http://schemas.openxmlformats.org/officeDocument/2006/relationships/image" Target="../media/image90.jpg"/><Relationship Id="rId5" Type="http://schemas.openxmlformats.org/officeDocument/2006/relationships/image" Target="../media/image91.jpg"/><Relationship Id="rId6" Type="http://schemas.openxmlformats.org/officeDocument/2006/relationships/image" Target="../media/image92.jpg"/><Relationship Id="rId7" Type="http://schemas.openxmlformats.org/officeDocument/2006/relationships/image" Target="../media/image93.jpg"/><Relationship Id="rId8" Type="http://schemas.openxmlformats.org/officeDocument/2006/relationships/image" Target="../media/image94.jpg"/><Relationship Id="rId9" Type="http://schemas.openxmlformats.org/officeDocument/2006/relationships/image" Target="../media/image95.jpg"/><Relationship Id="rId10" Type="http://schemas.openxmlformats.org/officeDocument/2006/relationships/image" Target="../media/image96.jpg"/><Relationship Id="rId11" Type="http://schemas.openxmlformats.org/officeDocument/2006/relationships/image" Target="../media/image97.jpg"/><Relationship Id="rId12" Type="http://schemas.openxmlformats.org/officeDocument/2006/relationships/image" Target="../media/image98.jpg"/><Relationship Id="rId13" Type="http://schemas.openxmlformats.org/officeDocument/2006/relationships/image" Target="../media/image99.jpg"/><Relationship Id="rId14" Type="http://schemas.openxmlformats.org/officeDocument/2006/relationships/image" Target="../media/image100.jpg"/><Relationship Id="rId15" Type="http://schemas.openxmlformats.org/officeDocument/2006/relationships/image" Target="../media/image102.png"/><Relationship Id="rId16" Type="http://schemas.openxmlformats.org/officeDocument/2006/relationships/image" Target="../media/image103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flow.org/install-aflow/" TargetMode="Externa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435" y="5785532"/>
            <a:ext cx="1910095" cy="88671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896100" y="1930400"/>
            <a:ext cx="2246630" cy="3477895"/>
          </a:xfrm>
          <a:prstGeom prst="rect">
            <a:avLst/>
          </a:prstGeom>
          <a:solidFill>
            <a:srgbClr val="0000FF"/>
          </a:solidFill>
        </p:spPr>
        <p:txBody>
          <a:bodyPr wrap="square" lIns="0" tIns="31115" rIns="0" bIns="0" rtlCol="0" vert="horz">
            <a:spAutoFit/>
          </a:bodyPr>
          <a:lstStyle/>
          <a:p>
            <a:pPr algn="r" marL="471170" marR="83820" indent="400685">
              <a:lnSpc>
                <a:spcPct val="100000"/>
              </a:lnSpc>
              <a:spcBef>
                <a:spcPts val="245"/>
              </a:spcBef>
            </a:pPr>
            <a:r>
              <a:rPr dirty="0" sz="2000" b="1" i="1">
                <a:solidFill>
                  <a:srgbClr val="FFFFCC"/>
                </a:solidFill>
                <a:latin typeface="Calibri"/>
                <a:cs typeface="Calibri"/>
              </a:rPr>
              <a:t>COREY</a:t>
            </a:r>
            <a:r>
              <a:rPr dirty="0" sz="2000" spc="-55" b="1" i="1">
                <a:solidFill>
                  <a:srgbClr val="FFFFCC"/>
                </a:solidFill>
                <a:latin typeface="Calibri"/>
                <a:cs typeface="Calibri"/>
              </a:rPr>
              <a:t> </a:t>
            </a:r>
            <a:r>
              <a:rPr dirty="0" sz="2000" spc="-20" b="1" i="1">
                <a:solidFill>
                  <a:srgbClr val="FFFFCC"/>
                </a:solidFill>
                <a:latin typeface="Calibri"/>
                <a:cs typeface="Calibri"/>
              </a:rPr>
              <a:t>OSES</a:t>
            </a:r>
            <a:r>
              <a:rPr dirty="0" sz="2000" spc="-20" b="1" i="1">
                <a:solidFill>
                  <a:srgbClr val="FFFFCC"/>
                </a:solidFill>
                <a:latin typeface="Calibri"/>
                <a:cs typeface="Calibri"/>
              </a:rPr>
              <a:t> </a:t>
            </a:r>
            <a:r>
              <a:rPr dirty="0" sz="2000" spc="-40" b="1" i="1">
                <a:solidFill>
                  <a:srgbClr val="FFFFCC"/>
                </a:solidFill>
                <a:latin typeface="Calibri"/>
                <a:cs typeface="Calibri"/>
              </a:rPr>
              <a:t>DAVID</a:t>
            </a:r>
            <a:r>
              <a:rPr dirty="0" sz="2000" spc="-35" b="1" i="1">
                <a:solidFill>
                  <a:srgbClr val="FFFFCC"/>
                </a:solidFill>
                <a:latin typeface="Calibri"/>
                <a:cs typeface="Calibri"/>
              </a:rPr>
              <a:t> </a:t>
            </a:r>
            <a:r>
              <a:rPr dirty="0" sz="2000" spc="-20" b="1" i="1">
                <a:solidFill>
                  <a:srgbClr val="FFFFCC"/>
                </a:solidFill>
                <a:latin typeface="Calibri"/>
                <a:cs typeface="Calibri"/>
              </a:rPr>
              <a:t>HICKS </a:t>
            </a:r>
            <a:r>
              <a:rPr dirty="0" sz="2000" b="1" i="1">
                <a:solidFill>
                  <a:srgbClr val="FFFFCC"/>
                </a:solidFill>
                <a:latin typeface="Calibri"/>
                <a:cs typeface="Calibri"/>
              </a:rPr>
              <a:t>MARCO</a:t>
            </a:r>
            <a:r>
              <a:rPr dirty="0" sz="2000" spc="-100" b="1" i="1">
                <a:solidFill>
                  <a:srgbClr val="FFFFCC"/>
                </a:solidFill>
                <a:latin typeface="Calibri"/>
                <a:cs typeface="Calibri"/>
              </a:rPr>
              <a:t> </a:t>
            </a:r>
            <a:r>
              <a:rPr dirty="0" sz="2000" spc="-10" b="1" i="1">
                <a:solidFill>
                  <a:srgbClr val="FFFFCC"/>
                </a:solidFill>
                <a:latin typeface="Calibri"/>
                <a:cs typeface="Calibri"/>
              </a:rPr>
              <a:t>ESTERS </a:t>
            </a:r>
            <a:r>
              <a:rPr dirty="0" sz="2000" b="1" i="1">
                <a:solidFill>
                  <a:srgbClr val="FFFFCC"/>
                </a:solidFill>
                <a:latin typeface="Calibri"/>
                <a:cs typeface="Calibri"/>
              </a:rPr>
              <a:t>RICO</a:t>
            </a:r>
            <a:r>
              <a:rPr dirty="0" sz="2000" spc="-80" b="1" i="1">
                <a:solidFill>
                  <a:srgbClr val="FFFFCC"/>
                </a:solidFill>
                <a:latin typeface="Calibri"/>
                <a:cs typeface="Calibri"/>
              </a:rPr>
              <a:t> </a:t>
            </a:r>
            <a:r>
              <a:rPr dirty="0" sz="2000" spc="-10" b="1" i="1">
                <a:solidFill>
                  <a:srgbClr val="FFFFCC"/>
                </a:solidFill>
                <a:latin typeface="Calibri"/>
                <a:cs typeface="Calibri"/>
              </a:rPr>
              <a:t>FRIEDRICH</a:t>
            </a:r>
            <a:endParaRPr sz="2000">
              <a:latin typeface="Calibri"/>
              <a:cs typeface="Calibri"/>
            </a:endParaRPr>
          </a:p>
          <a:p>
            <a:pPr algn="r" marL="434340" marR="84455" indent="894715">
              <a:lnSpc>
                <a:spcPct val="100000"/>
              </a:lnSpc>
            </a:pPr>
            <a:r>
              <a:rPr dirty="0" sz="2000" spc="-10" b="1" i="1">
                <a:solidFill>
                  <a:srgbClr val="FFFFCC"/>
                </a:solidFill>
                <a:latin typeface="Calibri"/>
                <a:cs typeface="Calibri"/>
              </a:rPr>
              <a:t>ANDRIY</a:t>
            </a:r>
            <a:r>
              <a:rPr dirty="0" sz="2000" spc="-10" b="1" i="1">
                <a:solidFill>
                  <a:srgbClr val="FFFFCC"/>
                </a:solidFill>
                <a:latin typeface="Calibri"/>
                <a:cs typeface="Calibri"/>
              </a:rPr>
              <a:t> SMOLYANYUK CORMAC</a:t>
            </a:r>
            <a:r>
              <a:rPr dirty="0" sz="2000" spc="-80" b="1" i="1">
                <a:solidFill>
                  <a:srgbClr val="FFFFCC"/>
                </a:solidFill>
                <a:latin typeface="Calibri"/>
                <a:cs typeface="Calibri"/>
              </a:rPr>
              <a:t> </a:t>
            </a:r>
            <a:r>
              <a:rPr dirty="0" sz="2000" spc="-20" b="1" i="1">
                <a:solidFill>
                  <a:srgbClr val="FFFFCC"/>
                </a:solidFill>
                <a:latin typeface="Calibri"/>
                <a:cs typeface="Calibri"/>
              </a:rPr>
              <a:t>TOHER</a:t>
            </a:r>
            <a:endParaRPr sz="2000">
              <a:latin typeface="Calibri"/>
              <a:cs typeface="Calibri"/>
            </a:endParaRPr>
          </a:p>
          <a:p>
            <a:pPr algn="r" marL="875030" marR="85090" indent="319405">
              <a:lnSpc>
                <a:spcPct val="100000"/>
              </a:lnSpc>
            </a:pPr>
            <a:r>
              <a:rPr dirty="0" sz="2000" spc="-30" b="1" i="1">
                <a:solidFill>
                  <a:srgbClr val="FFFFCC"/>
                </a:solidFill>
                <a:latin typeface="Calibri"/>
                <a:cs typeface="Calibri"/>
              </a:rPr>
              <a:t>STEFANO</a:t>
            </a:r>
            <a:r>
              <a:rPr dirty="0" sz="2000" spc="-30" b="1" i="1">
                <a:solidFill>
                  <a:srgbClr val="FFFFCC"/>
                </a:solidFill>
                <a:latin typeface="Calibri"/>
                <a:cs typeface="Calibri"/>
              </a:rPr>
              <a:t> </a:t>
            </a:r>
            <a:r>
              <a:rPr dirty="0" sz="2000" spc="-40" b="1" i="1">
                <a:solidFill>
                  <a:srgbClr val="FFFFCC"/>
                </a:solidFill>
                <a:latin typeface="Calibri"/>
                <a:cs typeface="Calibri"/>
              </a:rPr>
              <a:t>CURTAROLO</a:t>
            </a:r>
            <a:endParaRPr sz="2000">
              <a:latin typeface="Calibri"/>
              <a:cs typeface="Calibri"/>
            </a:endParaRPr>
          </a:p>
          <a:p>
            <a:pPr marL="485775" marR="85090" indent="-178435">
              <a:lnSpc>
                <a:spcPct val="100000"/>
              </a:lnSpc>
            </a:pPr>
            <a:r>
              <a:rPr dirty="0" sz="2000" spc="-10" b="1">
                <a:solidFill>
                  <a:srgbClr val="FFFFCC"/>
                </a:solidFill>
                <a:latin typeface="Calibri"/>
                <a:cs typeface="Calibri"/>
              </a:rPr>
              <a:t>Materials</a:t>
            </a:r>
            <a:r>
              <a:rPr dirty="0" sz="2000" spc="-30" b="1">
                <a:solidFill>
                  <a:srgbClr val="FFFFCC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FFFFCC"/>
                </a:solidFill>
                <a:latin typeface="Calibri"/>
                <a:cs typeface="Calibri"/>
              </a:rPr>
              <a:t>Science </a:t>
            </a:r>
            <a:r>
              <a:rPr dirty="0" sz="2000" b="1">
                <a:solidFill>
                  <a:srgbClr val="FFFFCC"/>
                </a:solidFill>
                <a:latin typeface="Calibri"/>
                <a:cs typeface="Calibri"/>
              </a:rPr>
              <a:t>Duke</a:t>
            </a:r>
            <a:r>
              <a:rPr dirty="0" sz="2000" spc="-100" b="1">
                <a:solidFill>
                  <a:srgbClr val="FFFFCC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FFFFCC"/>
                </a:solidFill>
                <a:latin typeface="Calibri"/>
                <a:cs typeface="Calibri"/>
              </a:rPr>
              <a:t>University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0297" y="5678130"/>
            <a:ext cx="2389841" cy="1080207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" y="0"/>
            <a:ext cx="9144000" cy="6669405"/>
            <a:chOff x="1" y="0"/>
            <a:chExt cx="9144000" cy="666940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1273" y="5767384"/>
              <a:ext cx="3231901" cy="90170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" y="0"/>
              <a:ext cx="9144000" cy="1930400"/>
            </a:xfrm>
            <a:custGeom>
              <a:avLst/>
              <a:gdLst/>
              <a:ahLst/>
              <a:cxnLst/>
              <a:rect l="l" t="t" r="r" b="b"/>
              <a:pathLst>
                <a:path w="9144000" h="1930400">
                  <a:moveTo>
                    <a:pt x="0" y="0"/>
                  </a:moveTo>
                  <a:lnTo>
                    <a:pt x="9143998" y="0"/>
                  </a:lnTo>
                  <a:lnTo>
                    <a:pt x="9143998" y="1930400"/>
                  </a:lnTo>
                  <a:lnTo>
                    <a:pt x="0" y="193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061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2231" y="377444"/>
            <a:ext cx="6971665" cy="1120140"/>
          </a:xfrm>
          <a:prstGeom prst="rect"/>
        </p:spPr>
        <p:txBody>
          <a:bodyPr wrap="square" lIns="0" tIns="27305" rIns="0" bIns="0" rtlCol="0" vert="horz">
            <a:spAutoFit/>
          </a:bodyPr>
          <a:lstStyle/>
          <a:p>
            <a:pPr marL="208915" marR="5080" indent="-196850">
              <a:lnSpc>
                <a:spcPts val="4300"/>
              </a:lnSpc>
              <a:spcBef>
                <a:spcPts val="215"/>
              </a:spcBef>
            </a:pPr>
            <a:r>
              <a:rPr dirty="0" sz="3600"/>
              <a:t>AFLOW:</a:t>
            </a:r>
            <a:r>
              <a:rPr dirty="0" sz="3600" spc="-125"/>
              <a:t> </a:t>
            </a:r>
            <a:r>
              <a:rPr dirty="0" sz="3600" spc="-25"/>
              <a:t>Integrated</a:t>
            </a:r>
            <a:r>
              <a:rPr dirty="0" sz="3600" spc="-114"/>
              <a:t> </a:t>
            </a:r>
            <a:r>
              <a:rPr dirty="0" sz="3600" spc="-20"/>
              <a:t>infrastructure</a:t>
            </a:r>
            <a:r>
              <a:rPr dirty="0" sz="3600" spc="-114"/>
              <a:t> </a:t>
            </a:r>
            <a:r>
              <a:rPr dirty="0" sz="3600" spc="-25"/>
              <a:t>for </a:t>
            </a:r>
            <a:r>
              <a:rPr dirty="0" sz="3600" spc="-10"/>
              <a:t>computational</a:t>
            </a:r>
            <a:r>
              <a:rPr dirty="0" sz="3600" spc="-145"/>
              <a:t> </a:t>
            </a:r>
            <a:r>
              <a:rPr dirty="0" sz="3600"/>
              <a:t>materials</a:t>
            </a:r>
            <a:r>
              <a:rPr dirty="0" sz="3600" spc="-140"/>
              <a:t> </a:t>
            </a:r>
            <a:r>
              <a:rPr dirty="0" sz="3600" spc="-10"/>
              <a:t>discovery</a:t>
            </a:r>
            <a:endParaRPr sz="3600"/>
          </a:p>
        </p:txBody>
      </p:sp>
      <p:grpSp>
        <p:nvGrpSpPr>
          <p:cNvPr id="9" name="object 9" descr=""/>
          <p:cNvGrpSpPr/>
          <p:nvPr/>
        </p:nvGrpSpPr>
        <p:grpSpPr>
          <a:xfrm>
            <a:off x="0" y="1940024"/>
            <a:ext cx="6863080" cy="4903470"/>
            <a:chOff x="0" y="1940024"/>
            <a:chExt cx="6863080" cy="4903470"/>
          </a:xfrm>
        </p:grpSpPr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6211" y="5587644"/>
              <a:ext cx="1255573" cy="125557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6684" y="1952382"/>
              <a:ext cx="4756077" cy="349683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940024"/>
              <a:ext cx="2106684" cy="37681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3" y="1540244"/>
            <a:ext cx="9134436" cy="424815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9563" y="0"/>
            <a:ext cx="9134475" cy="787400"/>
          </a:xfrm>
          <a:custGeom>
            <a:avLst/>
            <a:gdLst/>
            <a:ahLst/>
            <a:cxnLst/>
            <a:rect l="l" t="t" r="r" b="b"/>
            <a:pathLst>
              <a:path w="9134475" h="787400">
                <a:moveTo>
                  <a:pt x="0" y="0"/>
                </a:moveTo>
                <a:lnTo>
                  <a:pt x="9134436" y="0"/>
                </a:lnTo>
                <a:lnTo>
                  <a:pt x="9134436" y="787400"/>
                </a:lnTo>
                <a:lnTo>
                  <a:pt x="0" y="787400"/>
                </a:lnTo>
                <a:lnTo>
                  <a:pt x="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AFLOW</a:t>
            </a:r>
            <a:r>
              <a:rPr dirty="0" spc="-85"/>
              <a:t> </a:t>
            </a:r>
            <a:r>
              <a:rPr dirty="0"/>
              <a:t>School</a:t>
            </a:r>
            <a:r>
              <a:rPr dirty="0" spc="-85"/>
              <a:t> </a:t>
            </a:r>
            <a:r>
              <a:rPr dirty="0"/>
              <a:t>Zoom</a:t>
            </a:r>
            <a:r>
              <a:rPr dirty="0" spc="-90"/>
              <a:t> </a:t>
            </a:r>
            <a:r>
              <a:rPr dirty="0" spc="-10"/>
              <a:t>Logistics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9397" y="1699971"/>
            <a:ext cx="4589145" cy="1565910"/>
            <a:chOff x="9397" y="1699971"/>
            <a:chExt cx="4589145" cy="1565910"/>
          </a:xfrm>
        </p:grpSpPr>
        <p:sp>
          <p:nvSpPr>
            <p:cNvPr id="6" name="object 6" descr=""/>
            <p:cNvSpPr/>
            <p:nvPr/>
          </p:nvSpPr>
          <p:spPr>
            <a:xfrm>
              <a:off x="9397" y="2251740"/>
              <a:ext cx="2799080" cy="1014094"/>
            </a:xfrm>
            <a:custGeom>
              <a:avLst/>
              <a:gdLst/>
              <a:ahLst/>
              <a:cxnLst/>
              <a:rect l="l" t="t" r="r" b="b"/>
              <a:pathLst>
                <a:path w="2799080" h="1014095">
                  <a:moveTo>
                    <a:pt x="245778" y="684747"/>
                  </a:moveTo>
                  <a:lnTo>
                    <a:pt x="231625" y="688356"/>
                  </a:lnTo>
                  <a:lnTo>
                    <a:pt x="219523" y="697437"/>
                  </a:lnTo>
                  <a:lnTo>
                    <a:pt x="0" y="943782"/>
                  </a:lnTo>
                  <a:lnTo>
                    <a:pt x="322492" y="1013612"/>
                  </a:lnTo>
                  <a:lnTo>
                    <a:pt x="337620" y="1013825"/>
                  </a:lnTo>
                  <a:lnTo>
                    <a:pt x="351184" y="1008407"/>
                  </a:lnTo>
                  <a:lnTo>
                    <a:pt x="361727" y="998299"/>
                  </a:lnTo>
                  <a:lnTo>
                    <a:pt x="367791" y="984439"/>
                  </a:lnTo>
                  <a:lnTo>
                    <a:pt x="368004" y="969310"/>
                  </a:lnTo>
                  <a:lnTo>
                    <a:pt x="362926" y="956597"/>
                  </a:lnTo>
                  <a:lnTo>
                    <a:pt x="83691" y="956597"/>
                  </a:lnTo>
                  <a:lnTo>
                    <a:pt x="60095" y="884142"/>
                  </a:lnTo>
                  <a:lnTo>
                    <a:pt x="194102" y="840500"/>
                  </a:lnTo>
                  <a:lnTo>
                    <a:pt x="276413" y="748132"/>
                  </a:lnTo>
                  <a:lnTo>
                    <a:pt x="284044" y="735068"/>
                  </a:lnTo>
                  <a:lnTo>
                    <a:pt x="286005" y="720594"/>
                  </a:lnTo>
                  <a:lnTo>
                    <a:pt x="282396" y="706441"/>
                  </a:lnTo>
                  <a:lnTo>
                    <a:pt x="273316" y="694339"/>
                  </a:lnTo>
                  <a:lnTo>
                    <a:pt x="260252" y="686708"/>
                  </a:lnTo>
                  <a:lnTo>
                    <a:pt x="245778" y="684747"/>
                  </a:lnTo>
                  <a:close/>
                </a:path>
                <a:path w="2799080" h="1014095">
                  <a:moveTo>
                    <a:pt x="194102" y="840500"/>
                  </a:moveTo>
                  <a:lnTo>
                    <a:pt x="60095" y="884142"/>
                  </a:lnTo>
                  <a:lnTo>
                    <a:pt x="83691" y="956597"/>
                  </a:lnTo>
                  <a:lnTo>
                    <a:pt x="117103" y="945715"/>
                  </a:lnTo>
                  <a:lnTo>
                    <a:pt x="100342" y="945715"/>
                  </a:lnTo>
                  <a:lnTo>
                    <a:pt x="79960" y="883131"/>
                  </a:lnTo>
                  <a:lnTo>
                    <a:pt x="156113" y="883131"/>
                  </a:lnTo>
                  <a:lnTo>
                    <a:pt x="194102" y="840500"/>
                  </a:lnTo>
                  <a:close/>
                </a:path>
                <a:path w="2799080" h="1014095">
                  <a:moveTo>
                    <a:pt x="217697" y="912955"/>
                  </a:moveTo>
                  <a:lnTo>
                    <a:pt x="83691" y="956597"/>
                  </a:lnTo>
                  <a:lnTo>
                    <a:pt x="362926" y="956597"/>
                  </a:lnTo>
                  <a:lnTo>
                    <a:pt x="362586" y="955746"/>
                  </a:lnTo>
                  <a:lnTo>
                    <a:pt x="352478" y="945203"/>
                  </a:lnTo>
                  <a:lnTo>
                    <a:pt x="338617" y="939138"/>
                  </a:lnTo>
                  <a:lnTo>
                    <a:pt x="217697" y="912955"/>
                  </a:lnTo>
                  <a:close/>
                </a:path>
                <a:path w="2799080" h="1014095">
                  <a:moveTo>
                    <a:pt x="79960" y="883131"/>
                  </a:moveTo>
                  <a:lnTo>
                    <a:pt x="100342" y="945715"/>
                  </a:lnTo>
                  <a:lnTo>
                    <a:pt x="143795" y="896953"/>
                  </a:lnTo>
                  <a:lnTo>
                    <a:pt x="79960" y="883131"/>
                  </a:lnTo>
                  <a:close/>
                </a:path>
                <a:path w="2799080" h="1014095">
                  <a:moveTo>
                    <a:pt x="143795" y="896953"/>
                  </a:moveTo>
                  <a:lnTo>
                    <a:pt x="100342" y="945715"/>
                  </a:lnTo>
                  <a:lnTo>
                    <a:pt x="117103" y="945715"/>
                  </a:lnTo>
                  <a:lnTo>
                    <a:pt x="217697" y="912955"/>
                  </a:lnTo>
                  <a:lnTo>
                    <a:pt x="143795" y="896953"/>
                  </a:lnTo>
                  <a:close/>
                </a:path>
                <a:path w="2799080" h="1014095">
                  <a:moveTo>
                    <a:pt x="2774966" y="0"/>
                  </a:moveTo>
                  <a:lnTo>
                    <a:pt x="194102" y="840500"/>
                  </a:lnTo>
                  <a:lnTo>
                    <a:pt x="143795" y="896953"/>
                  </a:lnTo>
                  <a:lnTo>
                    <a:pt x="217697" y="912955"/>
                  </a:lnTo>
                  <a:lnTo>
                    <a:pt x="2798561" y="72454"/>
                  </a:lnTo>
                  <a:lnTo>
                    <a:pt x="2774966" y="0"/>
                  </a:lnTo>
                  <a:close/>
                </a:path>
                <a:path w="2799080" h="1014095">
                  <a:moveTo>
                    <a:pt x="156113" y="883131"/>
                  </a:moveTo>
                  <a:lnTo>
                    <a:pt x="79960" y="883131"/>
                  </a:lnTo>
                  <a:lnTo>
                    <a:pt x="143795" y="896953"/>
                  </a:lnTo>
                  <a:lnTo>
                    <a:pt x="156113" y="883131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796161" y="1719021"/>
              <a:ext cx="1783080" cy="1137920"/>
            </a:xfrm>
            <a:custGeom>
              <a:avLst/>
              <a:gdLst/>
              <a:ahLst/>
              <a:cxnLst/>
              <a:rect l="l" t="t" r="r" b="b"/>
              <a:pathLst>
                <a:path w="1783079" h="1137920">
                  <a:moveTo>
                    <a:pt x="1593355" y="0"/>
                  </a:moveTo>
                  <a:lnTo>
                    <a:pt x="189652" y="0"/>
                  </a:lnTo>
                  <a:lnTo>
                    <a:pt x="139235" y="6774"/>
                  </a:lnTo>
                  <a:lnTo>
                    <a:pt x="93931" y="25893"/>
                  </a:lnTo>
                  <a:lnTo>
                    <a:pt x="55547" y="55548"/>
                  </a:lnTo>
                  <a:lnTo>
                    <a:pt x="25892" y="93931"/>
                  </a:lnTo>
                  <a:lnTo>
                    <a:pt x="6774" y="139235"/>
                  </a:lnTo>
                  <a:lnTo>
                    <a:pt x="0" y="189652"/>
                  </a:lnTo>
                  <a:lnTo>
                    <a:pt x="0" y="948240"/>
                  </a:lnTo>
                  <a:lnTo>
                    <a:pt x="6774" y="998657"/>
                  </a:lnTo>
                  <a:lnTo>
                    <a:pt x="25892" y="1043961"/>
                  </a:lnTo>
                  <a:lnTo>
                    <a:pt x="55547" y="1082345"/>
                  </a:lnTo>
                  <a:lnTo>
                    <a:pt x="93931" y="1112000"/>
                  </a:lnTo>
                  <a:lnTo>
                    <a:pt x="139235" y="1131118"/>
                  </a:lnTo>
                  <a:lnTo>
                    <a:pt x="189652" y="1137893"/>
                  </a:lnTo>
                  <a:lnTo>
                    <a:pt x="1593355" y="1137893"/>
                  </a:lnTo>
                  <a:lnTo>
                    <a:pt x="1643773" y="1131118"/>
                  </a:lnTo>
                  <a:lnTo>
                    <a:pt x="1689077" y="1112000"/>
                  </a:lnTo>
                  <a:lnTo>
                    <a:pt x="1727461" y="1082345"/>
                  </a:lnTo>
                  <a:lnTo>
                    <a:pt x="1757115" y="1043961"/>
                  </a:lnTo>
                  <a:lnTo>
                    <a:pt x="1776234" y="998657"/>
                  </a:lnTo>
                  <a:lnTo>
                    <a:pt x="1783008" y="948240"/>
                  </a:lnTo>
                  <a:lnTo>
                    <a:pt x="1783008" y="189652"/>
                  </a:lnTo>
                  <a:lnTo>
                    <a:pt x="1776234" y="139235"/>
                  </a:lnTo>
                  <a:lnTo>
                    <a:pt x="1757115" y="93931"/>
                  </a:lnTo>
                  <a:lnTo>
                    <a:pt x="1727461" y="55548"/>
                  </a:lnTo>
                  <a:lnTo>
                    <a:pt x="1689077" y="25893"/>
                  </a:lnTo>
                  <a:lnTo>
                    <a:pt x="1643773" y="6774"/>
                  </a:lnTo>
                  <a:lnTo>
                    <a:pt x="1593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777135" y="1699971"/>
              <a:ext cx="1821180" cy="1176020"/>
            </a:xfrm>
            <a:custGeom>
              <a:avLst/>
              <a:gdLst/>
              <a:ahLst/>
              <a:cxnLst/>
              <a:rect l="l" t="t" r="r" b="b"/>
              <a:pathLst>
                <a:path w="1821179" h="1176020">
                  <a:moveTo>
                    <a:pt x="1612381" y="0"/>
                  </a:moveTo>
                  <a:lnTo>
                    <a:pt x="207718" y="24"/>
                  </a:lnTo>
                  <a:lnTo>
                    <a:pt x="165713" y="4452"/>
                  </a:lnTo>
                  <a:lnTo>
                    <a:pt x="126589" y="16790"/>
                  </a:lnTo>
                  <a:lnTo>
                    <a:pt x="91232" y="36183"/>
                  </a:lnTo>
                  <a:lnTo>
                    <a:pt x="60476" y="61785"/>
                  </a:lnTo>
                  <a:lnTo>
                    <a:pt x="35134" y="92774"/>
                  </a:lnTo>
                  <a:lnTo>
                    <a:pt x="16040" y="128333"/>
                  </a:lnTo>
                  <a:lnTo>
                    <a:pt x="4046" y="167606"/>
                  </a:lnTo>
                  <a:lnTo>
                    <a:pt x="23" y="207742"/>
                  </a:lnTo>
                  <a:lnTo>
                    <a:pt x="0" y="968250"/>
                  </a:lnTo>
                  <a:lnTo>
                    <a:pt x="1172" y="989554"/>
                  </a:lnTo>
                  <a:lnTo>
                    <a:pt x="9662" y="1030235"/>
                  </a:lnTo>
                  <a:lnTo>
                    <a:pt x="25634" y="1067581"/>
                  </a:lnTo>
                  <a:lnTo>
                    <a:pt x="48235" y="1100740"/>
                  </a:lnTo>
                  <a:lnTo>
                    <a:pt x="76633" y="1128892"/>
                  </a:lnTo>
                  <a:lnTo>
                    <a:pt x="110011" y="1151215"/>
                  </a:lnTo>
                  <a:lnTo>
                    <a:pt x="147537" y="1166867"/>
                  </a:lnTo>
                  <a:lnTo>
                    <a:pt x="188327" y="1174990"/>
                  </a:lnTo>
                  <a:lnTo>
                    <a:pt x="208678" y="1175993"/>
                  </a:lnTo>
                  <a:lnTo>
                    <a:pt x="1613341" y="1175969"/>
                  </a:lnTo>
                  <a:lnTo>
                    <a:pt x="1655347" y="1171540"/>
                  </a:lnTo>
                  <a:lnTo>
                    <a:pt x="1694470" y="1159202"/>
                  </a:lnTo>
                  <a:lnTo>
                    <a:pt x="1729827" y="1139809"/>
                  </a:lnTo>
                  <a:lnTo>
                    <a:pt x="1732335" y="1137917"/>
                  </a:lnTo>
                  <a:lnTo>
                    <a:pt x="208678" y="1137893"/>
                  </a:lnTo>
                  <a:lnTo>
                    <a:pt x="190248" y="1136938"/>
                  </a:lnTo>
                  <a:lnTo>
                    <a:pt x="141404" y="1124150"/>
                  </a:lnTo>
                  <a:lnTo>
                    <a:pt x="99449" y="1098379"/>
                  </a:lnTo>
                  <a:lnTo>
                    <a:pt x="66671" y="1061919"/>
                  </a:lnTo>
                  <a:lnTo>
                    <a:pt x="45440" y="1017139"/>
                  </a:lnTo>
                  <a:lnTo>
                    <a:pt x="38136" y="968250"/>
                  </a:lnTo>
                  <a:lnTo>
                    <a:pt x="38125" y="207742"/>
                  </a:lnTo>
                  <a:lnTo>
                    <a:pt x="39029" y="190272"/>
                  </a:lnTo>
                  <a:lnTo>
                    <a:pt x="51818" y="141429"/>
                  </a:lnTo>
                  <a:lnTo>
                    <a:pt x="77589" y="99474"/>
                  </a:lnTo>
                  <a:lnTo>
                    <a:pt x="114049" y="66695"/>
                  </a:lnTo>
                  <a:lnTo>
                    <a:pt x="158828" y="45465"/>
                  </a:lnTo>
                  <a:lnTo>
                    <a:pt x="209638" y="38075"/>
                  </a:lnTo>
                  <a:lnTo>
                    <a:pt x="1732246" y="38075"/>
                  </a:lnTo>
                  <a:lnTo>
                    <a:pt x="1728309" y="35158"/>
                  </a:lnTo>
                  <a:lnTo>
                    <a:pt x="1692751" y="16064"/>
                  </a:lnTo>
                  <a:lnTo>
                    <a:pt x="1653477" y="4070"/>
                  </a:lnTo>
                  <a:lnTo>
                    <a:pt x="1632733" y="1003"/>
                  </a:lnTo>
                  <a:lnTo>
                    <a:pt x="1612381" y="0"/>
                  </a:lnTo>
                  <a:close/>
                </a:path>
                <a:path w="1821179" h="1176020">
                  <a:moveTo>
                    <a:pt x="1732246" y="38075"/>
                  </a:moveTo>
                  <a:lnTo>
                    <a:pt x="209638" y="38075"/>
                  </a:lnTo>
                  <a:lnTo>
                    <a:pt x="1612381" y="38100"/>
                  </a:lnTo>
                  <a:lnTo>
                    <a:pt x="1630812" y="39055"/>
                  </a:lnTo>
                  <a:lnTo>
                    <a:pt x="1679656" y="51842"/>
                  </a:lnTo>
                  <a:lnTo>
                    <a:pt x="1721610" y="77613"/>
                  </a:lnTo>
                  <a:lnTo>
                    <a:pt x="1754389" y="114073"/>
                  </a:lnTo>
                  <a:lnTo>
                    <a:pt x="1775618" y="158854"/>
                  </a:lnTo>
                  <a:lnTo>
                    <a:pt x="1782923" y="207742"/>
                  </a:lnTo>
                  <a:lnTo>
                    <a:pt x="1782935" y="968250"/>
                  </a:lnTo>
                  <a:lnTo>
                    <a:pt x="1782030" y="985720"/>
                  </a:lnTo>
                  <a:lnTo>
                    <a:pt x="1769242" y="1034564"/>
                  </a:lnTo>
                  <a:lnTo>
                    <a:pt x="1743471" y="1076519"/>
                  </a:lnTo>
                  <a:lnTo>
                    <a:pt x="1707010" y="1109298"/>
                  </a:lnTo>
                  <a:lnTo>
                    <a:pt x="1662231" y="1130527"/>
                  </a:lnTo>
                  <a:lnTo>
                    <a:pt x="1611421" y="1137917"/>
                  </a:lnTo>
                  <a:lnTo>
                    <a:pt x="1732335" y="1137917"/>
                  </a:lnTo>
                  <a:lnTo>
                    <a:pt x="1773984" y="1099336"/>
                  </a:lnTo>
                  <a:lnTo>
                    <a:pt x="1796307" y="1065957"/>
                  </a:lnTo>
                  <a:lnTo>
                    <a:pt x="1811958" y="1028430"/>
                  </a:lnTo>
                  <a:lnTo>
                    <a:pt x="1820081" y="987642"/>
                  </a:lnTo>
                  <a:lnTo>
                    <a:pt x="1821060" y="207742"/>
                  </a:lnTo>
                  <a:lnTo>
                    <a:pt x="1819888" y="186438"/>
                  </a:lnTo>
                  <a:lnTo>
                    <a:pt x="1811398" y="145759"/>
                  </a:lnTo>
                  <a:lnTo>
                    <a:pt x="1795425" y="108412"/>
                  </a:lnTo>
                  <a:lnTo>
                    <a:pt x="1772824" y="75253"/>
                  </a:lnTo>
                  <a:lnTo>
                    <a:pt x="1744427" y="47101"/>
                  </a:lnTo>
                  <a:lnTo>
                    <a:pt x="1732246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3056843" y="1768347"/>
            <a:ext cx="1283335" cy="10223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635">
              <a:lnSpc>
                <a:spcPct val="98600"/>
              </a:lnSpc>
              <a:spcBef>
                <a:spcPts val="135"/>
              </a:spcBef>
            </a:pPr>
            <a:r>
              <a:rPr dirty="0" sz="2200" spc="-10" b="1">
                <a:latin typeface="Calibri"/>
                <a:cs typeface="Calibri"/>
              </a:rPr>
              <a:t>Clipboard </a:t>
            </a:r>
            <a:r>
              <a:rPr dirty="0" sz="2200" b="1">
                <a:latin typeface="Calibri"/>
                <a:cs typeface="Calibri"/>
              </a:rPr>
              <a:t>and</a:t>
            </a:r>
            <a:r>
              <a:rPr dirty="0" sz="2200" spc="-15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screen resizing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52310"/>
            <a:ext cx="9134434" cy="4233862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9563" y="0"/>
            <a:ext cx="9134475" cy="787400"/>
          </a:xfrm>
          <a:custGeom>
            <a:avLst/>
            <a:gdLst/>
            <a:ahLst/>
            <a:cxnLst/>
            <a:rect l="l" t="t" r="r" b="b"/>
            <a:pathLst>
              <a:path w="9134475" h="787400">
                <a:moveTo>
                  <a:pt x="0" y="0"/>
                </a:moveTo>
                <a:lnTo>
                  <a:pt x="9134436" y="0"/>
                </a:lnTo>
                <a:lnTo>
                  <a:pt x="9134436" y="787400"/>
                </a:lnTo>
                <a:lnTo>
                  <a:pt x="0" y="787400"/>
                </a:lnTo>
                <a:lnTo>
                  <a:pt x="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05485">
              <a:lnSpc>
                <a:spcPct val="100000"/>
              </a:lnSpc>
              <a:spcBef>
                <a:spcPts val="100"/>
              </a:spcBef>
            </a:pPr>
            <a:r>
              <a:rPr dirty="0"/>
              <a:t>AFLOW</a:t>
            </a:r>
            <a:r>
              <a:rPr dirty="0" spc="-85"/>
              <a:t> </a:t>
            </a:r>
            <a:r>
              <a:rPr dirty="0"/>
              <a:t>School</a:t>
            </a:r>
            <a:r>
              <a:rPr dirty="0" spc="-85"/>
              <a:t> </a:t>
            </a:r>
            <a:r>
              <a:rPr dirty="0"/>
              <a:t>Zoom</a:t>
            </a:r>
            <a:r>
              <a:rPr dirty="0" spc="-90"/>
              <a:t> </a:t>
            </a:r>
            <a:r>
              <a:rPr dirty="0" spc="-10"/>
              <a:t>Logistics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150434" y="1896933"/>
            <a:ext cx="6879590" cy="3480435"/>
            <a:chOff x="150434" y="1896933"/>
            <a:chExt cx="6879590" cy="3480435"/>
          </a:xfrm>
        </p:grpSpPr>
        <p:sp>
          <p:nvSpPr>
            <p:cNvPr id="6" name="object 6" descr=""/>
            <p:cNvSpPr/>
            <p:nvPr/>
          </p:nvSpPr>
          <p:spPr>
            <a:xfrm>
              <a:off x="150434" y="2601910"/>
              <a:ext cx="5106035" cy="1175385"/>
            </a:xfrm>
            <a:custGeom>
              <a:avLst/>
              <a:gdLst/>
              <a:ahLst/>
              <a:cxnLst/>
              <a:rect l="l" t="t" r="r" b="b"/>
              <a:pathLst>
                <a:path w="5106035" h="1175385">
                  <a:moveTo>
                    <a:pt x="274026" y="837536"/>
                  </a:moveTo>
                  <a:lnTo>
                    <a:pt x="259551" y="839488"/>
                  </a:lnTo>
                  <a:lnTo>
                    <a:pt x="246482" y="847111"/>
                  </a:lnTo>
                  <a:lnTo>
                    <a:pt x="0" y="1066482"/>
                  </a:lnTo>
                  <a:lnTo>
                    <a:pt x="312280" y="1173057"/>
                  </a:lnTo>
                  <a:lnTo>
                    <a:pt x="327282" y="1175013"/>
                  </a:lnTo>
                  <a:lnTo>
                    <a:pt x="341381" y="1171197"/>
                  </a:lnTo>
                  <a:lnTo>
                    <a:pt x="353020" y="1162372"/>
                  </a:lnTo>
                  <a:lnTo>
                    <a:pt x="360644" y="1149304"/>
                  </a:lnTo>
                  <a:lnTo>
                    <a:pt x="362600" y="1134302"/>
                  </a:lnTo>
                  <a:lnTo>
                    <a:pt x="358784" y="1120203"/>
                  </a:lnTo>
                  <a:lnTo>
                    <a:pt x="349960" y="1108564"/>
                  </a:lnTo>
                  <a:lnTo>
                    <a:pt x="336892" y="1100941"/>
                  </a:lnTo>
                  <a:lnTo>
                    <a:pt x="301509" y="1088866"/>
                  </a:lnTo>
                  <a:lnTo>
                    <a:pt x="81663" y="1088866"/>
                  </a:lnTo>
                  <a:lnTo>
                    <a:pt x="66584" y="1014172"/>
                  </a:lnTo>
                  <a:lnTo>
                    <a:pt x="204723" y="986286"/>
                  </a:lnTo>
                  <a:lnTo>
                    <a:pt x="297142" y="904032"/>
                  </a:lnTo>
                  <a:lnTo>
                    <a:pt x="306230" y="891936"/>
                  </a:lnTo>
                  <a:lnTo>
                    <a:pt x="309848" y="877786"/>
                  </a:lnTo>
                  <a:lnTo>
                    <a:pt x="307896" y="863311"/>
                  </a:lnTo>
                  <a:lnTo>
                    <a:pt x="300272" y="850242"/>
                  </a:lnTo>
                  <a:lnTo>
                    <a:pt x="288176" y="841154"/>
                  </a:lnTo>
                  <a:lnTo>
                    <a:pt x="274026" y="837536"/>
                  </a:lnTo>
                  <a:close/>
                </a:path>
                <a:path w="5106035" h="1175385">
                  <a:moveTo>
                    <a:pt x="204723" y="986286"/>
                  </a:moveTo>
                  <a:lnTo>
                    <a:pt x="66584" y="1014172"/>
                  </a:lnTo>
                  <a:lnTo>
                    <a:pt x="81663" y="1088866"/>
                  </a:lnTo>
                  <a:lnTo>
                    <a:pt x="125676" y="1079981"/>
                  </a:lnTo>
                  <a:lnTo>
                    <a:pt x="99449" y="1079981"/>
                  </a:lnTo>
                  <a:lnTo>
                    <a:pt x="86425" y="1015462"/>
                  </a:lnTo>
                  <a:lnTo>
                    <a:pt x="171941" y="1015462"/>
                  </a:lnTo>
                  <a:lnTo>
                    <a:pt x="204723" y="986286"/>
                  </a:lnTo>
                  <a:close/>
                </a:path>
                <a:path w="5106035" h="1175385">
                  <a:moveTo>
                    <a:pt x="219800" y="1060980"/>
                  </a:moveTo>
                  <a:lnTo>
                    <a:pt x="81663" y="1088866"/>
                  </a:lnTo>
                  <a:lnTo>
                    <a:pt x="301509" y="1088866"/>
                  </a:lnTo>
                  <a:lnTo>
                    <a:pt x="219800" y="1060980"/>
                  </a:lnTo>
                  <a:close/>
                </a:path>
                <a:path w="5106035" h="1175385">
                  <a:moveTo>
                    <a:pt x="86425" y="1015462"/>
                  </a:moveTo>
                  <a:lnTo>
                    <a:pt x="99449" y="1079981"/>
                  </a:lnTo>
                  <a:lnTo>
                    <a:pt x="148238" y="1036558"/>
                  </a:lnTo>
                  <a:lnTo>
                    <a:pt x="86425" y="1015462"/>
                  </a:lnTo>
                  <a:close/>
                </a:path>
                <a:path w="5106035" h="1175385">
                  <a:moveTo>
                    <a:pt x="148238" y="1036558"/>
                  </a:moveTo>
                  <a:lnTo>
                    <a:pt x="99449" y="1079981"/>
                  </a:lnTo>
                  <a:lnTo>
                    <a:pt x="125676" y="1079981"/>
                  </a:lnTo>
                  <a:lnTo>
                    <a:pt x="219800" y="1060980"/>
                  </a:lnTo>
                  <a:lnTo>
                    <a:pt x="148238" y="1036558"/>
                  </a:lnTo>
                  <a:close/>
                </a:path>
                <a:path w="5106035" h="1175385">
                  <a:moveTo>
                    <a:pt x="5090533" y="0"/>
                  </a:moveTo>
                  <a:lnTo>
                    <a:pt x="204723" y="986286"/>
                  </a:lnTo>
                  <a:lnTo>
                    <a:pt x="148238" y="1036558"/>
                  </a:lnTo>
                  <a:lnTo>
                    <a:pt x="219800" y="1060980"/>
                  </a:lnTo>
                  <a:lnTo>
                    <a:pt x="5105611" y="74693"/>
                  </a:lnTo>
                  <a:lnTo>
                    <a:pt x="5090533" y="0"/>
                  </a:lnTo>
                  <a:close/>
                </a:path>
                <a:path w="5106035" h="1175385">
                  <a:moveTo>
                    <a:pt x="171941" y="1015462"/>
                  </a:moveTo>
                  <a:lnTo>
                    <a:pt x="86425" y="1015462"/>
                  </a:lnTo>
                  <a:lnTo>
                    <a:pt x="148238" y="1036558"/>
                  </a:lnTo>
                  <a:lnTo>
                    <a:pt x="171941" y="1015462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248506" y="1915983"/>
              <a:ext cx="1762125" cy="1513205"/>
            </a:xfrm>
            <a:custGeom>
              <a:avLst/>
              <a:gdLst/>
              <a:ahLst/>
              <a:cxnLst/>
              <a:rect l="l" t="t" r="r" b="b"/>
              <a:pathLst>
                <a:path w="1762125" h="1513204">
                  <a:moveTo>
                    <a:pt x="1509718" y="0"/>
                  </a:moveTo>
                  <a:lnTo>
                    <a:pt x="252173" y="0"/>
                  </a:lnTo>
                  <a:lnTo>
                    <a:pt x="206845" y="4062"/>
                  </a:lnTo>
                  <a:lnTo>
                    <a:pt x="164182" y="15776"/>
                  </a:lnTo>
                  <a:lnTo>
                    <a:pt x="124896" y="34429"/>
                  </a:lnTo>
                  <a:lnTo>
                    <a:pt x="89701" y="59308"/>
                  </a:lnTo>
                  <a:lnTo>
                    <a:pt x="59308" y="89701"/>
                  </a:lnTo>
                  <a:lnTo>
                    <a:pt x="34429" y="124896"/>
                  </a:lnTo>
                  <a:lnTo>
                    <a:pt x="15776" y="164182"/>
                  </a:lnTo>
                  <a:lnTo>
                    <a:pt x="4062" y="206845"/>
                  </a:lnTo>
                  <a:lnTo>
                    <a:pt x="0" y="252173"/>
                  </a:lnTo>
                  <a:lnTo>
                    <a:pt x="0" y="1260843"/>
                  </a:lnTo>
                  <a:lnTo>
                    <a:pt x="4062" y="1306171"/>
                  </a:lnTo>
                  <a:lnTo>
                    <a:pt x="15776" y="1348835"/>
                  </a:lnTo>
                  <a:lnTo>
                    <a:pt x="34429" y="1388120"/>
                  </a:lnTo>
                  <a:lnTo>
                    <a:pt x="59308" y="1423315"/>
                  </a:lnTo>
                  <a:lnTo>
                    <a:pt x="89701" y="1453709"/>
                  </a:lnTo>
                  <a:lnTo>
                    <a:pt x="124896" y="1478587"/>
                  </a:lnTo>
                  <a:lnTo>
                    <a:pt x="164182" y="1497240"/>
                  </a:lnTo>
                  <a:lnTo>
                    <a:pt x="206845" y="1508954"/>
                  </a:lnTo>
                  <a:lnTo>
                    <a:pt x="252173" y="1513017"/>
                  </a:lnTo>
                  <a:lnTo>
                    <a:pt x="1509718" y="1513017"/>
                  </a:lnTo>
                  <a:lnTo>
                    <a:pt x="1555047" y="1508954"/>
                  </a:lnTo>
                  <a:lnTo>
                    <a:pt x="1597710" y="1497240"/>
                  </a:lnTo>
                  <a:lnTo>
                    <a:pt x="1636995" y="1478587"/>
                  </a:lnTo>
                  <a:lnTo>
                    <a:pt x="1672191" y="1453709"/>
                  </a:lnTo>
                  <a:lnTo>
                    <a:pt x="1702584" y="1423315"/>
                  </a:lnTo>
                  <a:lnTo>
                    <a:pt x="1727463" y="1388120"/>
                  </a:lnTo>
                  <a:lnTo>
                    <a:pt x="1746115" y="1348835"/>
                  </a:lnTo>
                  <a:lnTo>
                    <a:pt x="1757829" y="1306171"/>
                  </a:lnTo>
                  <a:lnTo>
                    <a:pt x="1761892" y="1260843"/>
                  </a:lnTo>
                  <a:lnTo>
                    <a:pt x="1761892" y="252173"/>
                  </a:lnTo>
                  <a:lnTo>
                    <a:pt x="1757829" y="206845"/>
                  </a:lnTo>
                  <a:lnTo>
                    <a:pt x="1746115" y="164182"/>
                  </a:lnTo>
                  <a:lnTo>
                    <a:pt x="1727463" y="124896"/>
                  </a:lnTo>
                  <a:lnTo>
                    <a:pt x="1702584" y="89701"/>
                  </a:lnTo>
                  <a:lnTo>
                    <a:pt x="1672191" y="59308"/>
                  </a:lnTo>
                  <a:lnTo>
                    <a:pt x="1636995" y="34429"/>
                  </a:lnTo>
                  <a:lnTo>
                    <a:pt x="1597710" y="15776"/>
                  </a:lnTo>
                  <a:lnTo>
                    <a:pt x="1555047" y="4062"/>
                  </a:lnTo>
                  <a:lnTo>
                    <a:pt x="15097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229480" y="1896933"/>
              <a:ext cx="1800225" cy="1551305"/>
            </a:xfrm>
            <a:custGeom>
              <a:avLst/>
              <a:gdLst/>
              <a:ahLst/>
              <a:cxnLst/>
              <a:rect l="l" t="t" r="r" b="b"/>
              <a:pathLst>
                <a:path w="1800225" h="1551304">
                  <a:moveTo>
                    <a:pt x="1528744" y="0"/>
                  </a:moveTo>
                  <a:lnTo>
                    <a:pt x="270238" y="24"/>
                  </a:lnTo>
                  <a:lnTo>
                    <a:pt x="215633" y="5723"/>
                  </a:lnTo>
                  <a:lnTo>
                    <a:pt x="164774" y="21704"/>
                  </a:lnTo>
                  <a:lnTo>
                    <a:pt x="118798" y="46861"/>
                  </a:lnTo>
                  <a:lnTo>
                    <a:pt x="78788" y="80097"/>
                  </a:lnTo>
                  <a:lnTo>
                    <a:pt x="45811" y="120340"/>
                  </a:lnTo>
                  <a:lnTo>
                    <a:pt x="20953" y="166518"/>
                  </a:lnTo>
                  <a:lnTo>
                    <a:pt x="5317" y="217528"/>
                  </a:lnTo>
                  <a:lnTo>
                    <a:pt x="23" y="270263"/>
                  </a:lnTo>
                  <a:lnTo>
                    <a:pt x="0" y="1280853"/>
                  </a:lnTo>
                  <a:lnTo>
                    <a:pt x="1496" y="1308550"/>
                  </a:lnTo>
                  <a:lnTo>
                    <a:pt x="12473" y="1361429"/>
                  </a:lnTo>
                  <a:lnTo>
                    <a:pt x="33181" y="1409984"/>
                  </a:lnTo>
                  <a:lnTo>
                    <a:pt x="62511" y="1453111"/>
                  </a:lnTo>
                  <a:lnTo>
                    <a:pt x="99385" y="1489739"/>
                  </a:lnTo>
                  <a:lnTo>
                    <a:pt x="142731" y="1518792"/>
                  </a:lnTo>
                  <a:lnTo>
                    <a:pt x="191466" y="1539179"/>
                  </a:lnTo>
                  <a:lnTo>
                    <a:pt x="244455" y="1549791"/>
                  </a:lnTo>
                  <a:lnTo>
                    <a:pt x="271199" y="1551117"/>
                  </a:lnTo>
                  <a:lnTo>
                    <a:pt x="1529706" y="1551092"/>
                  </a:lnTo>
                  <a:lnTo>
                    <a:pt x="1584311" y="1545393"/>
                  </a:lnTo>
                  <a:lnTo>
                    <a:pt x="1635169" y="1529412"/>
                  </a:lnTo>
                  <a:lnTo>
                    <a:pt x="1666793" y="1513041"/>
                  </a:lnTo>
                  <a:lnTo>
                    <a:pt x="271199" y="1513017"/>
                  </a:lnTo>
                  <a:lnTo>
                    <a:pt x="246377" y="1511739"/>
                  </a:lnTo>
                  <a:lnTo>
                    <a:pt x="200954" y="1502279"/>
                  </a:lnTo>
                  <a:lnTo>
                    <a:pt x="159265" y="1484468"/>
                  </a:lnTo>
                  <a:lnTo>
                    <a:pt x="122201" y="1459226"/>
                  </a:lnTo>
                  <a:lnTo>
                    <a:pt x="90707" y="1427486"/>
                  </a:lnTo>
                  <a:lnTo>
                    <a:pt x="65742" y="1390202"/>
                  </a:lnTo>
                  <a:lnTo>
                    <a:pt x="48252" y="1348333"/>
                  </a:lnTo>
                  <a:lnTo>
                    <a:pt x="39159" y="1302801"/>
                  </a:lnTo>
                  <a:lnTo>
                    <a:pt x="38125" y="270263"/>
                  </a:lnTo>
                  <a:lnTo>
                    <a:pt x="39353" y="246401"/>
                  </a:lnTo>
                  <a:lnTo>
                    <a:pt x="48812" y="200978"/>
                  </a:lnTo>
                  <a:lnTo>
                    <a:pt x="66624" y="159291"/>
                  </a:lnTo>
                  <a:lnTo>
                    <a:pt x="91866" y="122226"/>
                  </a:lnTo>
                  <a:lnTo>
                    <a:pt x="123606" y="90731"/>
                  </a:lnTo>
                  <a:lnTo>
                    <a:pt x="160889" y="65766"/>
                  </a:lnTo>
                  <a:lnTo>
                    <a:pt x="202758" y="48276"/>
                  </a:lnTo>
                  <a:lnTo>
                    <a:pt x="248290" y="39183"/>
                  </a:lnTo>
                  <a:lnTo>
                    <a:pt x="272159" y="38075"/>
                  </a:lnTo>
                  <a:lnTo>
                    <a:pt x="1666754" y="38075"/>
                  </a:lnTo>
                  <a:lnTo>
                    <a:pt x="1657212" y="32324"/>
                  </a:lnTo>
                  <a:lnTo>
                    <a:pt x="1633449" y="20977"/>
                  </a:lnTo>
                  <a:lnTo>
                    <a:pt x="1608477" y="11936"/>
                  </a:lnTo>
                  <a:lnTo>
                    <a:pt x="1582440" y="5341"/>
                  </a:lnTo>
                  <a:lnTo>
                    <a:pt x="1555488" y="1325"/>
                  </a:lnTo>
                  <a:lnTo>
                    <a:pt x="1528744" y="0"/>
                  </a:lnTo>
                  <a:close/>
                </a:path>
                <a:path w="1800225" h="1551304">
                  <a:moveTo>
                    <a:pt x="1666754" y="38075"/>
                  </a:moveTo>
                  <a:lnTo>
                    <a:pt x="272159" y="38075"/>
                  </a:lnTo>
                  <a:lnTo>
                    <a:pt x="1528744" y="38100"/>
                  </a:lnTo>
                  <a:lnTo>
                    <a:pt x="1553566" y="39377"/>
                  </a:lnTo>
                  <a:lnTo>
                    <a:pt x="1598989" y="48836"/>
                  </a:lnTo>
                  <a:lnTo>
                    <a:pt x="1640678" y="66648"/>
                  </a:lnTo>
                  <a:lnTo>
                    <a:pt x="1677742" y="91890"/>
                  </a:lnTo>
                  <a:lnTo>
                    <a:pt x="1709237" y="123630"/>
                  </a:lnTo>
                  <a:lnTo>
                    <a:pt x="1734201" y="160914"/>
                  </a:lnTo>
                  <a:lnTo>
                    <a:pt x="1751691" y="202782"/>
                  </a:lnTo>
                  <a:lnTo>
                    <a:pt x="1760785" y="248314"/>
                  </a:lnTo>
                  <a:lnTo>
                    <a:pt x="1761819" y="1280853"/>
                  </a:lnTo>
                  <a:lnTo>
                    <a:pt x="1760590" y="1304715"/>
                  </a:lnTo>
                  <a:lnTo>
                    <a:pt x="1751131" y="1350138"/>
                  </a:lnTo>
                  <a:lnTo>
                    <a:pt x="1733320" y="1391826"/>
                  </a:lnTo>
                  <a:lnTo>
                    <a:pt x="1708077" y="1428890"/>
                  </a:lnTo>
                  <a:lnTo>
                    <a:pt x="1676337" y="1460385"/>
                  </a:lnTo>
                  <a:lnTo>
                    <a:pt x="1639054" y="1485350"/>
                  </a:lnTo>
                  <a:lnTo>
                    <a:pt x="1597186" y="1502840"/>
                  </a:lnTo>
                  <a:lnTo>
                    <a:pt x="1551654" y="1511932"/>
                  </a:lnTo>
                  <a:lnTo>
                    <a:pt x="1527784" y="1513041"/>
                  </a:lnTo>
                  <a:lnTo>
                    <a:pt x="1666793" y="1513041"/>
                  </a:lnTo>
                  <a:lnTo>
                    <a:pt x="1701963" y="1488579"/>
                  </a:lnTo>
                  <a:lnTo>
                    <a:pt x="1738590" y="1451707"/>
                  </a:lnTo>
                  <a:lnTo>
                    <a:pt x="1767645" y="1408361"/>
                  </a:lnTo>
                  <a:lnTo>
                    <a:pt x="1788031" y="1359625"/>
                  </a:lnTo>
                  <a:lnTo>
                    <a:pt x="1798642" y="1306636"/>
                  </a:lnTo>
                  <a:lnTo>
                    <a:pt x="1799944" y="270263"/>
                  </a:lnTo>
                  <a:lnTo>
                    <a:pt x="1798448" y="242566"/>
                  </a:lnTo>
                  <a:lnTo>
                    <a:pt x="1787470" y="189687"/>
                  </a:lnTo>
                  <a:lnTo>
                    <a:pt x="1766763" y="141131"/>
                  </a:lnTo>
                  <a:lnTo>
                    <a:pt x="1737432" y="98004"/>
                  </a:lnTo>
                  <a:lnTo>
                    <a:pt x="1700559" y="61377"/>
                  </a:lnTo>
                  <a:lnTo>
                    <a:pt x="1679628" y="45836"/>
                  </a:lnTo>
                  <a:lnTo>
                    <a:pt x="1666754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847060" y="3844740"/>
              <a:ext cx="1762125" cy="1513205"/>
            </a:xfrm>
            <a:custGeom>
              <a:avLst/>
              <a:gdLst/>
              <a:ahLst/>
              <a:cxnLst/>
              <a:rect l="l" t="t" r="r" b="b"/>
              <a:pathLst>
                <a:path w="1762125" h="1513204">
                  <a:moveTo>
                    <a:pt x="1509718" y="0"/>
                  </a:moveTo>
                  <a:lnTo>
                    <a:pt x="252173" y="0"/>
                  </a:lnTo>
                  <a:lnTo>
                    <a:pt x="206845" y="4062"/>
                  </a:lnTo>
                  <a:lnTo>
                    <a:pt x="164182" y="15776"/>
                  </a:lnTo>
                  <a:lnTo>
                    <a:pt x="124896" y="34429"/>
                  </a:lnTo>
                  <a:lnTo>
                    <a:pt x="89701" y="59308"/>
                  </a:lnTo>
                  <a:lnTo>
                    <a:pt x="59308" y="89701"/>
                  </a:lnTo>
                  <a:lnTo>
                    <a:pt x="34429" y="124896"/>
                  </a:lnTo>
                  <a:lnTo>
                    <a:pt x="15776" y="164182"/>
                  </a:lnTo>
                  <a:lnTo>
                    <a:pt x="4062" y="206845"/>
                  </a:lnTo>
                  <a:lnTo>
                    <a:pt x="0" y="252173"/>
                  </a:lnTo>
                  <a:lnTo>
                    <a:pt x="0" y="1260843"/>
                  </a:lnTo>
                  <a:lnTo>
                    <a:pt x="4062" y="1306171"/>
                  </a:lnTo>
                  <a:lnTo>
                    <a:pt x="15776" y="1348835"/>
                  </a:lnTo>
                  <a:lnTo>
                    <a:pt x="34429" y="1388120"/>
                  </a:lnTo>
                  <a:lnTo>
                    <a:pt x="59308" y="1423315"/>
                  </a:lnTo>
                  <a:lnTo>
                    <a:pt x="89701" y="1453709"/>
                  </a:lnTo>
                  <a:lnTo>
                    <a:pt x="124896" y="1478587"/>
                  </a:lnTo>
                  <a:lnTo>
                    <a:pt x="164182" y="1497240"/>
                  </a:lnTo>
                  <a:lnTo>
                    <a:pt x="206845" y="1508954"/>
                  </a:lnTo>
                  <a:lnTo>
                    <a:pt x="252173" y="1513017"/>
                  </a:lnTo>
                  <a:lnTo>
                    <a:pt x="1509718" y="1513017"/>
                  </a:lnTo>
                  <a:lnTo>
                    <a:pt x="1555047" y="1508954"/>
                  </a:lnTo>
                  <a:lnTo>
                    <a:pt x="1597710" y="1497240"/>
                  </a:lnTo>
                  <a:lnTo>
                    <a:pt x="1636995" y="1478587"/>
                  </a:lnTo>
                  <a:lnTo>
                    <a:pt x="1672191" y="1453709"/>
                  </a:lnTo>
                  <a:lnTo>
                    <a:pt x="1702584" y="1423315"/>
                  </a:lnTo>
                  <a:lnTo>
                    <a:pt x="1727463" y="1388120"/>
                  </a:lnTo>
                  <a:lnTo>
                    <a:pt x="1746115" y="1348835"/>
                  </a:lnTo>
                  <a:lnTo>
                    <a:pt x="1757829" y="1306171"/>
                  </a:lnTo>
                  <a:lnTo>
                    <a:pt x="1761892" y="1260843"/>
                  </a:lnTo>
                  <a:lnTo>
                    <a:pt x="1761892" y="252173"/>
                  </a:lnTo>
                  <a:lnTo>
                    <a:pt x="1757829" y="206845"/>
                  </a:lnTo>
                  <a:lnTo>
                    <a:pt x="1746115" y="164182"/>
                  </a:lnTo>
                  <a:lnTo>
                    <a:pt x="1727463" y="124896"/>
                  </a:lnTo>
                  <a:lnTo>
                    <a:pt x="1702584" y="89701"/>
                  </a:lnTo>
                  <a:lnTo>
                    <a:pt x="1672191" y="59308"/>
                  </a:lnTo>
                  <a:lnTo>
                    <a:pt x="1636995" y="34429"/>
                  </a:lnTo>
                  <a:lnTo>
                    <a:pt x="1597710" y="15776"/>
                  </a:lnTo>
                  <a:lnTo>
                    <a:pt x="1555047" y="4062"/>
                  </a:lnTo>
                  <a:lnTo>
                    <a:pt x="15097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828034" y="3825690"/>
              <a:ext cx="1800225" cy="1551305"/>
            </a:xfrm>
            <a:custGeom>
              <a:avLst/>
              <a:gdLst/>
              <a:ahLst/>
              <a:cxnLst/>
              <a:rect l="l" t="t" r="r" b="b"/>
              <a:pathLst>
                <a:path w="1800225" h="1551304">
                  <a:moveTo>
                    <a:pt x="1528744" y="0"/>
                  </a:moveTo>
                  <a:lnTo>
                    <a:pt x="270238" y="24"/>
                  </a:lnTo>
                  <a:lnTo>
                    <a:pt x="215633" y="5723"/>
                  </a:lnTo>
                  <a:lnTo>
                    <a:pt x="164773" y="21704"/>
                  </a:lnTo>
                  <a:lnTo>
                    <a:pt x="118798" y="46861"/>
                  </a:lnTo>
                  <a:lnTo>
                    <a:pt x="78788" y="80097"/>
                  </a:lnTo>
                  <a:lnTo>
                    <a:pt x="45811" y="120340"/>
                  </a:lnTo>
                  <a:lnTo>
                    <a:pt x="20952" y="166518"/>
                  </a:lnTo>
                  <a:lnTo>
                    <a:pt x="5316" y="217528"/>
                  </a:lnTo>
                  <a:lnTo>
                    <a:pt x="23" y="270263"/>
                  </a:lnTo>
                  <a:lnTo>
                    <a:pt x="0" y="1280853"/>
                  </a:lnTo>
                  <a:lnTo>
                    <a:pt x="1494" y="1308550"/>
                  </a:lnTo>
                  <a:lnTo>
                    <a:pt x="12472" y="1361429"/>
                  </a:lnTo>
                  <a:lnTo>
                    <a:pt x="33180" y="1409984"/>
                  </a:lnTo>
                  <a:lnTo>
                    <a:pt x="62511" y="1453111"/>
                  </a:lnTo>
                  <a:lnTo>
                    <a:pt x="99385" y="1489739"/>
                  </a:lnTo>
                  <a:lnTo>
                    <a:pt x="142730" y="1518793"/>
                  </a:lnTo>
                  <a:lnTo>
                    <a:pt x="191466" y="1539179"/>
                  </a:lnTo>
                  <a:lnTo>
                    <a:pt x="244454" y="1549791"/>
                  </a:lnTo>
                  <a:lnTo>
                    <a:pt x="271199" y="1551117"/>
                  </a:lnTo>
                  <a:lnTo>
                    <a:pt x="1529704" y="1551092"/>
                  </a:lnTo>
                  <a:lnTo>
                    <a:pt x="1584309" y="1545393"/>
                  </a:lnTo>
                  <a:lnTo>
                    <a:pt x="1635169" y="1529412"/>
                  </a:lnTo>
                  <a:lnTo>
                    <a:pt x="1666792" y="1513041"/>
                  </a:lnTo>
                  <a:lnTo>
                    <a:pt x="271199" y="1513017"/>
                  </a:lnTo>
                  <a:lnTo>
                    <a:pt x="246376" y="1511739"/>
                  </a:lnTo>
                  <a:lnTo>
                    <a:pt x="200954" y="1502280"/>
                  </a:lnTo>
                  <a:lnTo>
                    <a:pt x="159265" y="1484468"/>
                  </a:lnTo>
                  <a:lnTo>
                    <a:pt x="122201" y="1459226"/>
                  </a:lnTo>
                  <a:lnTo>
                    <a:pt x="90707" y="1427486"/>
                  </a:lnTo>
                  <a:lnTo>
                    <a:pt x="65742" y="1390202"/>
                  </a:lnTo>
                  <a:lnTo>
                    <a:pt x="48252" y="1348333"/>
                  </a:lnTo>
                  <a:lnTo>
                    <a:pt x="39159" y="1302802"/>
                  </a:lnTo>
                  <a:lnTo>
                    <a:pt x="38125" y="270263"/>
                  </a:lnTo>
                  <a:lnTo>
                    <a:pt x="39353" y="246401"/>
                  </a:lnTo>
                  <a:lnTo>
                    <a:pt x="48812" y="200978"/>
                  </a:lnTo>
                  <a:lnTo>
                    <a:pt x="66624" y="159291"/>
                  </a:lnTo>
                  <a:lnTo>
                    <a:pt x="91865" y="122226"/>
                  </a:lnTo>
                  <a:lnTo>
                    <a:pt x="123605" y="90731"/>
                  </a:lnTo>
                  <a:lnTo>
                    <a:pt x="160888" y="65766"/>
                  </a:lnTo>
                  <a:lnTo>
                    <a:pt x="202758" y="48276"/>
                  </a:lnTo>
                  <a:lnTo>
                    <a:pt x="248290" y="39183"/>
                  </a:lnTo>
                  <a:lnTo>
                    <a:pt x="272159" y="38075"/>
                  </a:lnTo>
                  <a:lnTo>
                    <a:pt x="1666754" y="38075"/>
                  </a:lnTo>
                  <a:lnTo>
                    <a:pt x="1657212" y="32324"/>
                  </a:lnTo>
                  <a:lnTo>
                    <a:pt x="1633449" y="20977"/>
                  </a:lnTo>
                  <a:lnTo>
                    <a:pt x="1608477" y="11937"/>
                  </a:lnTo>
                  <a:lnTo>
                    <a:pt x="1582440" y="5341"/>
                  </a:lnTo>
                  <a:lnTo>
                    <a:pt x="1555488" y="1325"/>
                  </a:lnTo>
                  <a:lnTo>
                    <a:pt x="1528744" y="0"/>
                  </a:lnTo>
                  <a:close/>
                </a:path>
                <a:path w="1800225" h="1551304">
                  <a:moveTo>
                    <a:pt x="1666754" y="38075"/>
                  </a:moveTo>
                  <a:lnTo>
                    <a:pt x="272159" y="38075"/>
                  </a:lnTo>
                  <a:lnTo>
                    <a:pt x="1528744" y="38100"/>
                  </a:lnTo>
                  <a:lnTo>
                    <a:pt x="1553566" y="39377"/>
                  </a:lnTo>
                  <a:lnTo>
                    <a:pt x="1598989" y="48836"/>
                  </a:lnTo>
                  <a:lnTo>
                    <a:pt x="1640677" y="66648"/>
                  </a:lnTo>
                  <a:lnTo>
                    <a:pt x="1677742" y="91890"/>
                  </a:lnTo>
                  <a:lnTo>
                    <a:pt x="1709237" y="123630"/>
                  </a:lnTo>
                  <a:lnTo>
                    <a:pt x="1734201" y="160914"/>
                  </a:lnTo>
                  <a:lnTo>
                    <a:pt x="1751691" y="202783"/>
                  </a:lnTo>
                  <a:lnTo>
                    <a:pt x="1760783" y="248314"/>
                  </a:lnTo>
                  <a:lnTo>
                    <a:pt x="1761819" y="1280853"/>
                  </a:lnTo>
                  <a:lnTo>
                    <a:pt x="1760590" y="1304715"/>
                  </a:lnTo>
                  <a:lnTo>
                    <a:pt x="1751130" y="1350138"/>
                  </a:lnTo>
                  <a:lnTo>
                    <a:pt x="1733320" y="1391826"/>
                  </a:lnTo>
                  <a:lnTo>
                    <a:pt x="1708077" y="1428890"/>
                  </a:lnTo>
                  <a:lnTo>
                    <a:pt x="1676337" y="1460385"/>
                  </a:lnTo>
                  <a:lnTo>
                    <a:pt x="1639054" y="1485350"/>
                  </a:lnTo>
                  <a:lnTo>
                    <a:pt x="1597185" y="1502840"/>
                  </a:lnTo>
                  <a:lnTo>
                    <a:pt x="1551654" y="1511932"/>
                  </a:lnTo>
                  <a:lnTo>
                    <a:pt x="1527783" y="1513041"/>
                  </a:lnTo>
                  <a:lnTo>
                    <a:pt x="1666792" y="1513041"/>
                  </a:lnTo>
                  <a:lnTo>
                    <a:pt x="1701962" y="1488579"/>
                  </a:lnTo>
                  <a:lnTo>
                    <a:pt x="1738590" y="1451707"/>
                  </a:lnTo>
                  <a:lnTo>
                    <a:pt x="1767644" y="1408361"/>
                  </a:lnTo>
                  <a:lnTo>
                    <a:pt x="1788030" y="1359626"/>
                  </a:lnTo>
                  <a:lnTo>
                    <a:pt x="1798642" y="1306636"/>
                  </a:lnTo>
                  <a:lnTo>
                    <a:pt x="1799944" y="270263"/>
                  </a:lnTo>
                  <a:lnTo>
                    <a:pt x="1798448" y="242566"/>
                  </a:lnTo>
                  <a:lnTo>
                    <a:pt x="1787470" y="189687"/>
                  </a:lnTo>
                  <a:lnTo>
                    <a:pt x="1766763" y="141132"/>
                  </a:lnTo>
                  <a:lnTo>
                    <a:pt x="1737431" y="98005"/>
                  </a:lnTo>
                  <a:lnTo>
                    <a:pt x="1700559" y="61377"/>
                  </a:lnTo>
                  <a:lnTo>
                    <a:pt x="1679628" y="45836"/>
                  </a:lnTo>
                  <a:lnTo>
                    <a:pt x="1666754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017505" y="1935988"/>
            <a:ext cx="1822450" cy="333247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414020" marR="5080" indent="635">
              <a:lnSpc>
                <a:spcPct val="99700"/>
              </a:lnSpc>
              <a:spcBef>
                <a:spcPts val="105"/>
              </a:spcBef>
            </a:pPr>
            <a:r>
              <a:rPr dirty="0" sz="2200" spc="-20" b="1">
                <a:latin typeface="Calibri"/>
                <a:cs typeface="Calibri"/>
              </a:rPr>
              <a:t>Open </a:t>
            </a:r>
            <a:r>
              <a:rPr dirty="0" sz="2200" b="1">
                <a:latin typeface="Calibri"/>
                <a:cs typeface="Calibri"/>
              </a:rPr>
              <a:t>clipboard</a:t>
            </a:r>
            <a:r>
              <a:rPr dirty="0" sz="2200" spc="-95" b="1">
                <a:latin typeface="Calibri"/>
                <a:cs typeface="Calibri"/>
              </a:rPr>
              <a:t> </a:t>
            </a:r>
            <a:r>
              <a:rPr dirty="0" sz="2200" spc="-25" b="1">
                <a:latin typeface="Calibri"/>
                <a:cs typeface="Calibri"/>
              </a:rPr>
              <a:t>to </a:t>
            </a:r>
            <a:r>
              <a:rPr dirty="0" sz="2200" spc="-10" b="1">
                <a:latin typeface="Calibri"/>
                <a:cs typeface="Calibri"/>
              </a:rPr>
              <a:t>copy/paste </a:t>
            </a:r>
            <a:r>
              <a:rPr dirty="0" sz="2200" b="1">
                <a:latin typeface="Calibri"/>
                <a:cs typeface="Calibri"/>
              </a:rPr>
              <a:t>into</a:t>
            </a:r>
            <a:r>
              <a:rPr dirty="0" sz="2200" spc="-70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Portal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60"/>
              </a:spcBef>
            </a:pPr>
            <a:endParaRPr sz="2200">
              <a:latin typeface="Calibri"/>
              <a:cs typeface="Calibri"/>
            </a:endParaRPr>
          </a:p>
          <a:p>
            <a:pPr algn="ctr" marL="12065" marR="409575" indent="2540">
              <a:lnSpc>
                <a:spcPct val="100000"/>
              </a:lnSpc>
            </a:pPr>
            <a:r>
              <a:rPr dirty="0" sz="2200" spc="-25" b="1">
                <a:latin typeface="Calibri"/>
                <a:cs typeface="Calibri"/>
              </a:rPr>
              <a:t>Use </a:t>
            </a:r>
            <a:r>
              <a:rPr dirty="0" sz="2200" b="1">
                <a:latin typeface="Calibri"/>
                <a:cs typeface="Calibri"/>
              </a:rPr>
              <a:t>clipboard</a:t>
            </a:r>
            <a:r>
              <a:rPr dirty="0" sz="2200" spc="-100" b="1">
                <a:latin typeface="Calibri"/>
                <a:cs typeface="Calibri"/>
              </a:rPr>
              <a:t> </a:t>
            </a:r>
            <a:r>
              <a:rPr dirty="0" sz="2200" spc="-25" b="1">
                <a:latin typeface="Calibri"/>
                <a:cs typeface="Calibri"/>
              </a:rPr>
              <a:t>to </a:t>
            </a:r>
            <a:r>
              <a:rPr dirty="0" sz="2200" spc="-10" b="1">
                <a:latin typeface="Calibri"/>
                <a:cs typeface="Calibri"/>
              </a:rPr>
              <a:t>copy/paste </a:t>
            </a:r>
            <a:r>
              <a:rPr dirty="0" sz="2200" b="1">
                <a:latin typeface="Calibri"/>
                <a:cs typeface="Calibri"/>
              </a:rPr>
              <a:t>into</a:t>
            </a:r>
            <a:r>
              <a:rPr dirty="0" sz="2200" spc="-70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Portal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2285831" y="3742639"/>
            <a:ext cx="2572385" cy="895350"/>
          </a:xfrm>
          <a:custGeom>
            <a:avLst/>
            <a:gdLst/>
            <a:ahLst/>
            <a:cxnLst/>
            <a:rect l="l" t="t" r="r" b="b"/>
            <a:pathLst>
              <a:path w="2572385" h="895350">
                <a:moveTo>
                  <a:pt x="218225" y="103054"/>
                </a:moveTo>
                <a:lnTo>
                  <a:pt x="144631" y="120411"/>
                </a:lnTo>
                <a:lnTo>
                  <a:pt x="195965" y="175930"/>
                </a:lnTo>
                <a:lnTo>
                  <a:pt x="2550097" y="895048"/>
                </a:lnTo>
                <a:lnTo>
                  <a:pt x="2572359" y="822172"/>
                </a:lnTo>
                <a:lnTo>
                  <a:pt x="218225" y="103054"/>
                </a:lnTo>
                <a:close/>
              </a:path>
              <a:path w="2572385" h="895350">
                <a:moveTo>
                  <a:pt x="336276" y="0"/>
                </a:moveTo>
                <a:lnTo>
                  <a:pt x="321155" y="489"/>
                </a:lnTo>
                <a:lnTo>
                  <a:pt x="0" y="76230"/>
                </a:lnTo>
                <a:lnTo>
                  <a:pt x="224011" y="318502"/>
                </a:lnTo>
                <a:lnTo>
                  <a:pt x="236277" y="327359"/>
                </a:lnTo>
                <a:lnTo>
                  <a:pt x="250494" y="330708"/>
                </a:lnTo>
                <a:lnTo>
                  <a:pt x="264929" y="328482"/>
                </a:lnTo>
                <a:lnTo>
                  <a:pt x="290056" y="294128"/>
                </a:lnTo>
                <a:lnTo>
                  <a:pt x="195965" y="175930"/>
                </a:lnTo>
                <a:lnTo>
                  <a:pt x="61187" y="134759"/>
                </a:lnTo>
                <a:lnTo>
                  <a:pt x="83447" y="61884"/>
                </a:lnTo>
                <a:lnTo>
                  <a:pt x="358356" y="61884"/>
                </a:lnTo>
                <a:lnTo>
                  <a:pt x="362305" y="57610"/>
                </a:lnTo>
                <a:lnTo>
                  <a:pt x="367473" y="43948"/>
                </a:lnTo>
                <a:lnTo>
                  <a:pt x="366983" y="28827"/>
                </a:lnTo>
                <a:lnTo>
                  <a:pt x="360664" y="15080"/>
                </a:lnTo>
                <a:lnTo>
                  <a:pt x="349937" y="5167"/>
                </a:lnTo>
                <a:lnTo>
                  <a:pt x="336276" y="0"/>
                </a:lnTo>
                <a:close/>
              </a:path>
              <a:path w="2572385" h="895350">
                <a:moveTo>
                  <a:pt x="83447" y="61884"/>
                </a:moveTo>
                <a:lnTo>
                  <a:pt x="61187" y="134759"/>
                </a:lnTo>
                <a:lnTo>
                  <a:pt x="195965" y="175930"/>
                </a:lnTo>
                <a:lnTo>
                  <a:pt x="158493" y="135403"/>
                </a:lnTo>
                <a:lnTo>
                  <a:pt x="81061" y="135403"/>
                </a:lnTo>
                <a:lnTo>
                  <a:pt x="100290" y="72455"/>
                </a:lnTo>
                <a:lnTo>
                  <a:pt x="118055" y="72455"/>
                </a:lnTo>
                <a:lnTo>
                  <a:pt x="83447" y="61884"/>
                </a:lnTo>
                <a:close/>
              </a:path>
              <a:path w="2572385" h="895350">
                <a:moveTo>
                  <a:pt x="100290" y="72455"/>
                </a:moveTo>
                <a:lnTo>
                  <a:pt x="81061" y="135403"/>
                </a:lnTo>
                <a:lnTo>
                  <a:pt x="144631" y="120411"/>
                </a:lnTo>
                <a:lnTo>
                  <a:pt x="100290" y="72455"/>
                </a:lnTo>
                <a:close/>
              </a:path>
              <a:path w="2572385" h="895350">
                <a:moveTo>
                  <a:pt x="144631" y="120411"/>
                </a:moveTo>
                <a:lnTo>
                  <a:pt x="81061" y="135403"/>
                </a:lnTo>
                <a:lnTo>
                  <a:pt x="158493" y="135403"/>
                </a:lnTo>
                <a:lnTo>
                  <a:pt x="144631" y="120411"/>
                </a:lnTo>
                <a:close/>
              </a:path>
              <a:path w="2572385" h="895350">
                <a:moveTo>
                  <a:pt x="118055" y="72455"/>
                </a:moveTo>
                <a:lnTo>
                  <a:pt x="100290" y="72455"/>
                </a:lnTo>
                <a:lnTo>
                  <a:pt x="144631" y="120411"/>
                </a:lnTo>
                <a:lnTo>
                  <a:pt x="218225" y="103054"/>
                </a:lnTo>
                <a:lnTo>
                  <a:pt x="118055" y="72455"/>
                </a:lnTo>
                <a:close/>
              </a:path>
              <a:path w="2572385" h="895350">
                <a:moveTo>
                  <a:pt x="358356" y="61884"/>
                </a:moveTo>
                <a:lnTo>
                  <a:pt x="83447" y="61884"/>
                </a:lnTo>
                <a:lnTo>
                  <a:pt x="218225" y="103054"/>
                </a:lnTo>
                <a:lnTo>
                  <a:pt x="338645" y="74655"/>
                </a:lnTo>
                <a:lnTo>
                  <a:pt x="352392" y="68337"/>
                </a:lnTo>
                <a:lnTo>
                  <a:pt x="358356" y="61884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32516"/>
            <a:ext cx="9144000" cy="424814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9563" y="0"/>
            <a:ext cx="9134475" cy="787400"/>
          </a:xfrm>
          <a:custGeom>
            <a:avLst/>
            <a:gdLst/>
            <a:ahLst/>
            <a:cxnLst/>
            <a:rect l="l" t="t" r="r" b="b"/>
            <a:pathLst>
              <a:path w="9134475" h="787400">
                <a:moveTo>
                  <a:pt x="0" y="0"/>
                </a:moveTo>
                <a:lnTo>
                  <a:pt x="9134436" y="0"/>
                </a:lnTo>
                <a:lnTo>
                  <a:pt x="9134436" y="787400"/>
                </a:lnTo>
                <a:lnTo>
                  <a:pt x="0" y="787400"/>
                </a:lnTo>
                <a:lnTo>
                  <a:pt x="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05485">
              <a:lnSpc>
                <a:spcPct val="100000"/>
              </a:lnSpc>
              <a:spcBef>
                <a:spcPts val="100"/>
              </a:spcBef>
            </a:pPr>
            <a:r>
              <a:rPr dirty="0"/>
              <a:t>AFLOW</a:t>
            </a:r>
            <a:r>
              <a:rPr dirty="0" spc="-85"/>
              <a:t> </a:t>
            </a:r>
            <a:r>
              <a:rPr dirty="0"/>
              <a:t>School</a:t>
            </a:r>
            <a:r>
              <a:rPr dirty="0" spc="-85"/>
              <a:t> </a:t>
            </a:r>
            <a:r>
              <a:rPr dirty="0"/>
              <a:t>Zoom</a:t>
            </a:r>
            <a:r>
              <a:rPr dirty="0" spc="-90"/>
              <a:t> </a:t>
            </a:r>
            <a:r>
              <a:rPr dirty="0" spc="-10"/>
              <a:t>Logistics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161198" y="4037241"/>
            <a:ext cx="3666490" cy="1072515"/>
            <a:chOff x="161198" y="4037241"/>
            <a:chExt cx="3666490" cy="1072515"/>
          </a:xfrm>
        </p:grpSpPr>
        <p:sp>
          <p:nvSpPr>
            <p:cNvPr id="6" name="object 6" descr=""/>
            <p:cNvSpPr/>
            <p:nvPr/>
          </p:nvSpPr>
          <p:spPr>
            <a:xfrm>
              <a:off x="161198" y="4037241"/>
              <a:ext cx="2164080" cy="861060"/>
            </a:xfrm>
            <a:custGeom>
              <a:avLst/>
              <a:gdLst/>
              <a:ahLst/>
              <a:cxnLst/>
              <a:rect l="l" t="t" r="r" b="b"/>
              <a:pathLst>
                <a:path w="2164080" h="861060">
                  <a:moveTo>
                    <a:pt x="216816" y="97879"/>
                  </a:moveTo>
                  <a:lnTo>
                    <a:pt x="142521" y="111942"/>
                  </a:lnTo>
                  <a:lnTo>
                    <a:pt x="191332" y="169692"/>
                  </a:lnTo>
                  <a:lnTo>
                    <a:pt x="2138071" y="860540"/>
                  </a:lnTo>
                  <a:lnTo>
                    <a:pt x="2163556" y="788728"/>
                  </a:lnTo>
                  <a:lnTo>
                    <a:pt x="216816" y="97879"/>
                  </a:lnTo>
                  <a:close/>
                </a:path>
                <a:path w="2164080" h="861060">
                  <a:moveTo>
                    <a:pt x="324209" y="0"/>
                  </a:moveTo>
                  <a:lnTo>
                    <a:pt x="0" y="61365"/>
                  </a:lnTo>
                  <a:lnTo>
                    <a:pt x="213000" y="313372"/>
                  </a:lnTo>
                  <a:lnTo>
                    <a:pt x="224861" y="322766"/>
                  </a:lnTo>
                  <a:lnTo>
                    <a:pt x="238914" y="326744"/>
                  </a:lnTo>
                  <a:lnTo>
                    <a:pt x="253434" y="325162"/>
                  </a:lnTo>
                  <a:lnTo>
                    <a:pt x="280066" y="291962"/>
                  </a:lnTo>
                  <a:lnTo>
                    <a:pt x="191332" y="169692"/>
                  </a:lnTo>
                  <a:lnTo>
                    <a:pt x="58523" y="122561"/>
                  </a:lnTo>
                  <a:lnTo>
                    <a:pt x="84007" y="50749"/>
                  </a:lnTo>
                  <a:lnTo>
                    <a:pt x="366279" y="50749"/>
                  </a:lnTo>
                  <a:lnTo>
                    <a:pt x="368546" y="45477"/>
                  </a:lnTo>
                  <a:lnTo>
                    <a:pt x="368730" y="30349"/>
                  </a:lnTo>
                  <a:lnTo>
                    <a:pt x="363030" y="16334"/>
                  </a:lnTo>
                  <a:lnTo>
                    <a:pt x="352755" y="5954"/>
                  </a:lnTo>
                  <a:lnTo>
                    <a:pt x="339337" y="183"/>
                  </a:lnTo>
                  <a:lnTo>
                    <a:pt x="324209" y="0"/>
                  </a:lnTo>
                  <a:close/>
                </a:path>
                <a:path w="2164080" h="861060">
                  <a:moveTo>
                    <a:pt x="84007" y="50749"/>
                  </a:moveTo>
                  <a:lnTo>
                    <a:pt x="58523" y="122561"/>
                  </a:lnTo>
                  <a:lnTo>
                    <a:pt x="191332" y="169692"/>
                  </a:lnTo>
                  <a:lnTo>
                    <a:pt x="152788" y="124089"/>
                  </a:lnTo>
                  <a:lnTo>
                    <a:pt x="78346" y="124089"/>
                  </a:lnTo>
                  <a:lnTo>
                    <a:pt x="100358" y="62058"/>
                  </a:lnTo>
                  <a:lnTo>
                    <a:pt x="115876" y="62058"/>
                  </a:lnTo>
                  <a:lnTo>
                    <a:pt x="84007" y="50749"/>
                  </a:lnTo>
                  <a:close/>
                </a:path>
                <a:path w="2164080" h="861060">
                  <a:moveTo>
                    <a:pt x="100358" y="62058"/>
                  </a:moveTo>
                  <a:lnTo>
                    <a:pt x="78346" y="124089"/>
                  </a:lnTo>
                  <a:lnTo>
                    <a:pt x="142521" y="111942"/>
                  </a:lnTo>
                  <a:lnTo>
                    <a:pt x="100358" y="62058"/>
                  </a:lnTo>
                  <a:close/>
                </a:path>
                <a:path w="2164080" h="861060">
                  <a:moveTo>
                    <a:pt x="142521" y="111942"/>
                  </a:moveTo>
                  <a:lnTo>
                    <a:pt x="78346" y="124089"/>
                  </a:lnTo>
                  <a:lnTo>
                    <a:pt x="152788" y="124089"/>
                  </a:lnTo>
                  <a:lnTo>
                    <a:pt x="142521" y="111942"/>
                  </a:lnTo>
                  <a:close/>
                </a:path>
                <a:path w="2164080" h="861060">
                  <a:moveTo>
                    <a:pt x="115876" y="62058"/>
                  </a:moveTo>
                  <a:lnTo>
                    <a:pt x="100358" y="62058"/>
                  </a:lnTo>
                  <a:lnTo>
                    <a:pt x="142521" y="111942"/>
                  </a:lnTo>
                  <a:lnTo>
                    <a:pt x="216816" y="97879"/>
                  </a:lnTo>
                  <a:lnTo>
                    <a:pt x="115876" y="62058"/>
                  </a:lnTo>
                  <a:close/>
                </a:path>
                <a:path w="2164080" h="861060">
                  <a:moveTo>
                    <a:pt x="366279" y="50749"/>
                  </a:moveTo>
                  <a:lnTo>
                    <a:pt x="84007" y="50749"/>
                  </a:lnTo>
                  <a:lnTo>
                    <a:pt x="216816" y="97879"/>
                  </a:lnTo>
                  <a:lnTo>
                    <a:pt x="338380" y="74870"/>
                  </a:lnTo>
                  <a:lnTo>
                    <a:pt x="352394" y="69170"/>
                  </a:lnTo>
                  <a:lnTo>
                    <a:pt x="362775" y="58895"/>
                  </a:lnTo>
                  <a:lnTo>
                    <a:pt x="366279" y="50749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312013" y="4633522"/>
              <a:ext cx="1496695" cy="457200"/>
            </a:xfrm>
            <a:custGeom>
              <a:avLst/>
              <a:gdLst/>
              <a:ahLst/>
              <a:cxnLst/>
              <a:rect l="l" t="t" r="r" b="b"/>
              <a:pathLst>
                <a:path w="1496695" h="457200">
                  <a:moveTo>
                    <a:pt x="1420420" y="0"/>
                  </a:moveTo>
                  <a:lnTo>
                    <a:pt x="76117" y="0"/>
                  </a:lnTo>
                  <a:lnTo>
                    <a:pt x="46489" y="5981"/>
                  </a:lnTo>
                  <a:lnTo>
                    <a:pt x="22294" y="22294"/>
                  </a:lnTo>
                  <a:lnTo>
                    <a:pt x="5981" y="46489"/>
                  </a:lnTo>
                  <a:lnTo>
                    <a:pt x="0" y="76118"/>
                  </a:lnTo>
                  <a:lnTo>
                    <a:pt x="0" y="380585"/>
                  </a:lnTo>
                  <a:lnTo>
                    <a:pt x="5981" y="410214"/>
                  </a:lnTo>
                  <a:lnTo>
                    <a:pt x="22294" y="434409"/>
                  </a:lnTo>
                  <a:lnTo>
                    <a:pt x="46489" y="450722"/>
                  </a:lnTo>
                  <a:lnTo>
                    <a:pt x="76117" y="456704"/>
                  </a:lnTo>
                  <a:lnTo>
                    <a:pt x="1420420" y="456704"/>
                  </a:lnTo>
                  <a:lnTo>
                    <a:pt x="1450049" y="450722"/>
                  </a:lnTo>
                  <a:lnTo>
                    <a:pt x="1474244" y="434409"/>
                  </a:lnTo>
                  <a:lnTo>
                    <a:pt x="1490557" y="410214"/>
                  </a:lnTo>
                  <a:lnTo>
                    <a:pt x="1496538" y="380585"/>
                  </a:lnTo>
                  <a:lnTo>
                    <a:pt x="1496538" y="76118"/>
                  </a:lnTo>
                  <a:lnTo>
                    <a:pt x="1490557" y="46489"/>
                  </a:lnTo>
                  <a:lnTo>
                    <a:pt x="1474244" y="22294"/>
                  </a:lnTo>
                  <a:lnTo>
                    <a:pt x="1450049" y="5981"/>
                  </a:lnTo>
                  <a:lnTo>
                    <a:pt x="14204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293058" y="4614472"/>
              <a:ext cx="1534795" cy="495300"/>
            </a:xfrm>
            <a:custGeom>
              <a:avLst/>
              <a:gdLst/>
              <a:ahLst/>
              <a:cxnLst/>
              <a:rect l="l" t="t" r="r" b="b"/>
              <a:pathLst>
                <a:path w="1534795" h="495300">
                  <a:moveTo>
                    <a:pt x="1439374" y="0"/>
                  </a:moveTo>
                  <a:lnTo>
                    <a:pt x="93162" y="96"/>
                  </a:lnTo>
                  <a:lnTo>
                    <a:pt x="42350" y="15891"/>
                  </a:lnTo>
                  <a:lnTo>
                    <a:pt x="7598" y="57548"/>
                  </a:lnTo>
                  <a:lnTo>
                    <a:pt x="0" y="401546"/>
                  </a:lnTo>
                  <a:lnTo>
                    <a:pt x="1675" y="418155"/>
                  </a:lnTo>
                  <a:lnTo>
                    <a:pt x="16480" y="453374"/>
                  </a:lnTo>
                  <a:lnTo>
                    <a:pt x="57452" y="487109"/>
                  </a:lnTo>
                  <a:lnTo>
                    <a:pt x="95072" y="494804"/>
                  </a:lnTo>
                  <a:lnTo>
                    <a:pt x="1441286" y="494708"/>
                  </a:lnTo>
                  <a:lnTo>
                    <a:pt x="1492096" y="478913"/>
                  </a:lnTo>
                  <a:lnTo>
                    <a:pt x="1515140" y="456799"/>
                  </a:lnTo>
                  <a:lnTo>
                    <a:pt x="95072" y="456704"/>
                  </a:lnTo>
                  <a:lnTo>
                    <a:pt x="88675" y="456013"/>
                  </a:lnTo>
                  <a:lnTo>
                    <a:pt x="85379" y="456013"/>
                  </a:lnTo>
                  <a:lnTo>
                    <a:pt x="81643" y="455254"/>
                  </a:lnTo>
                  <a:lnTo>
                    <a:pt x="82932" y="455254"/>
                  </a:lnTo>
                  <a:lnTo>
                    <a:pt x="75763" y="453029"/>
                  </a:lnTo>
                  <a:lnTo>
                    <a:pt x="74531" y="453029"/>
                  </a:lnTo>
                  <a:lnTo>
                    <a:pt x="71090" y="451578"/>
                  </a:lnTo>
                  <a:lnTo>
                    <a:pt x="71859" y="451578"/>
                  </a:lnTo>
                  <a:lnTo>
                    <a:pt x="65375" y="448059"/>
                  </a:lnTo>
                  <a:lnTo>
                    <a:pt x="64637" y="448059"/>
                  </a:lnTo>
                  <a:lnTo>
                    <a:pt x="61601" y="446011"/>
                  </a:lnTo>
                  <a:lnTo>
                    <a:pt x="62154" y="446011"/>
                  </a:lnTo>
                  <a:lnTo>
                    <a:pt x="56488" y="441336"/>
                  </a:lnTo>
                  <a:lnTo>
                    <a:pt x="55943" y="441336"/>
                  </a:lnTo>
                  <a:lnTo>
                    <a:pt x="53373" y="438765"/>
                  </a:lnTo>
                  <a:lnTo>
                    <a:pt x="53822" y="438765"/>
                  </a:lnTo>
                  <a:lnTo>
                    <a:pt x="49153" y="433106"/>
                  </a:lnTo>
                  <a:lnTo>
                    <a:pt x="48696" y="433106"/>
                  </a:lnTo>
                  <a:lnTo>
                    <a:pt x="46648" y="430070"/>
                  </a:lnTo>
                  <a:lnTo>
                    <a:pt x="47048" y="430070"/>
                  </a:lnTo>
                  <a:lnTo>
                    <a:pt x="43546" y="423617"/>
                  </a:lnTo>
                  <a:lnTo>
                    <a:pt x="43129" y="423617"/>
                  </a:lnTo>
                  <a:lnTo>
                    <a:pt x="41678" y="420176"/>
                  </a:lnTo>
                  <a:lnTo>
                    <a:pt x="42061" y="420176"/>
                  </a:lnTo>
                  <a:lnTo>
                    <a:pt x="39854" y="413064"/>
                  </a:lnTo>
                  <a:lnTo>
                    <a:pt x="39455" y="413064"/>
                  </a:lnTo>
                  <a:lnTo>
                    <a:pt x="38694" y="409328"/>
                  </a:lnTo>
                  <a:lnTo>
                    <a:pt x="39078" y="409328"/>
                  </a:lnTo>
                  <a:lnTo>
                    <a:pt x="37908" y="397724"/>
                  </a:lnTo>
                  <a:lnTo>
                    <a:pt x="38004" y="95168"/>
                  </a:lnTo>
                  <a:lnTo>
                    <a:pt x="39051" y="85476"/>
                  </a:lnTo>
                  <a:lnTo>
                    <a:pt x="38694" y="85476"/>
                  </a:lnTo>
                  <a:lnTo>
                    <a:pt x="39455" y="81738"/>
                  </a:lnTo>
                  <a:lnTo>
                    <a:pt x="39854" y="81738"/>
                  </a:lnTo>
                  <a:lnTo>
                    <a:pt x="42061" y="74627"/>
                  </a:lnTo>
                  <a:lnTo>
                    <a:pt x="41678" y="74627"/>
                  </a:lnTo>
                  <a:lnTo>
                    <a:pt x="43129" y="71187"/>
                  </a:lnTo>
                  <a:lnTo>
                    <a:pt x="43546" y="71187"/>
                  </a:lnTo>
                  <a:lnTo>
                    <a:pt x="47048" y="64734"/>
                  </a:lnTo>
                  <a:lnTo>
                    <a:pt x="46648" y="64734"/>
                  </a:lnTo>
                  <a:lnTo>
                    <a:pt x="48696" y="61697"/>
                  </a:lnTo>
                  <a:lnTo>
                    <a:pt x="49153" y="61697"/>
                  </a:lnTo>
                  <a:lnTo>
                    <a:pt x="53821" y="56038"/>
                  </a:lnTo>
                  <a:lnTo>
                    <a:pt x="53373" y="56038"/>
                  </a:lnTo>
                  <a:lnTo>
                    <a:pt x="55942" y="53468"/>
                  </a:lnTo>
                  <a:lnTo>
                    <a:pt x="56488" y="53468"/>
                  </a:lnTo>
                  <a:lnTo>
                    <a:pt x="62155" y="48792"/>
                  </a:lnTo>
                  <a:lnTo>
                    <a:pt x="61601" y="48792"/>
                  </a:lnTo>
                  <a:lnTo>
                    <a:pt x="64637" y="46743"/>
                  </a:lnTo>
                  <a:lnTo>
                    <a:pt x="65375" y="46743"/>
                  </a:lnTo>
                  <a:lnTo>
                    <a:pt x="71856" y="43225"/>
                  </a:lnTo>
                  <a:lnTo>
                    <a:pt x="71092" y="43225"/>
                  </a:lnTo>
                  <a:lnTo>
                    <a:pt x="74531" y="41774"/>
                  </a:lnTo>
                  <a:lnTo>
                    <a:pt x="75768" y="41774"/>
                  </a:lnTo>
                  <a:lnTo>
                    <a:pt x="82932" y="39550"/>
                  </a:lnTo>
                  <a:lnTo>
                    <a:pt x="81643" y="39550"/>
                  </a:lnTo>
                  <a:lnTo>
                    <a:pt x="85379" y="38790"/>
                  </a:lnTo>
                  <a:lnTo>
                    <a:pt x="89181" y="38790"/>
                  </a:lnTo>
                  <a:lnTo>
                    <a:pt x="96983" y="38004"/>
                  </a:lnTo>
                  <a:lnTo>
                    <a:pt x="1515139" y="38004"/>
                  </a:lnTo>
                  <a:lnTo>
                    <a:pt x="1507119" y="28284"/>
                  </a:lnTo>
                  <a:lnTo>
                    <a:pt x="1459146" y="2025"/>
                  </a:lnTo>
                  <a:lnTo>
                    <a:pt x="1457893" y="1770"/>
                  </a:lnTo>
                  <a:lnTo>
                    <a:pt x="1439374" y="0"/>
                  </a:lnTo>
                  <a:close/>
                </a:path>
                <a:path w="1534795" h="495300">
                  <a:moveTo>
                    <a:pt x="1450894" y="455446"/>
                  </a:moveTo>
                  <a:lnTo>
                    <a:pt x="1437464" y="456799"/>
                  </a:lnTo>
                  <a:lnTo>
                    <a:pt x="1515140" y="456799"/>
                  </a:lnTo>
                  <a:lnTo>
                    <a:pt x="1515788" y="456013"/>
                  </a:lnTo>
                  <a:lnTo>
                    <a:pt x="1449067" y="456013"/>
                  </a:lnTo>
                  <a:lnTo>
                    <a:pt x="1450894" y="455446"/>
                  </a:lnTo>
                  <a:close/>
                </a:path>
                <a:path w="1534795" h="495300">
                  <a:moveTo>
                    <a:pt x="81643" y="455254"/>
                  </a:moveTo>
                  <a:lnTo>
                    <a:pt x="85379" y="456013"/>
                  </a:lnTo>
                  <a:lnTo>
                    <a:pt x="83620" y="455467"/>
                  </a:lnTo>
                  <a:lnTo>
                    <a:pt x="81643" y="455254"/>
                  </a:lnTo>
                  <a:close/>
                </a:path>
                <a:path w="1534795" h="495300">
                  <a:moveTo>
                    <a:pt x="83620" y="455467"/>
                  </a:moveTo>
                  <a:lnTo>
                    <a:pt x="85379" y="456013"/>
                  </a:lnTo>
                  <a:lnTo>
                    <a:pt x="88675" y="456013"/>
                  </a:lnTo>
                  <a:lnTo>
                    <a:pt x="83620" y="455467"/>
                  </a:lnTo>
                  <a:close/>
                </a:path>
                <a:path w="1534795" h="495300">
                  <a:moveTo>
                    <a:pt x="1452805" y="455254"/>
                  </a:moveTo>
                  <a:lnTo>
                    <a:pt x="1450894" y="455446"/>
                  </a:lnTo>
                  <a:lnTo>
                    <a:pt x="1449067" y="456013"/>
                  </a:lnTo>
                  <a:lnTo>
                    <a:pt x="1452805" y="455254"/>
                  </a:lnTo>
                  <a:close/>
                </a:path>
                <a:path w="1534795" h="495300">
                  <a:moveTo>
                    <a:pt x="1516415" y="455254"/>
                  </a:moveTo>
                  <a:lnTo>
                    <a:pt x="1452805" y="455254"/>
                  </a:lnTo>
                  <a:lnTo>
                    <a:pt x="1449067" y="456013"/>
                  </a:lnTo>
                  <a:lnTo>
                    <a:pt x="1515788" y="456013"/>
                  </a:lnTo>
                  <a:lnTo>
                    <a:pt x="1516415" y="455254"/>
                  </a:lnTo>
                  <a:close/>
                </a:path>
                <a:path w="1534795" h="495300">
                  <a:moveTo>
                    <a:pt x="82932" y="455254"/>
                  </a:moveTo>
                  <a:lnTo>
                    <a:pt x="81643" y="455254"/>
                  </a:lnTo>
                  <a:lnTo>
                    <a:pt x="83620" y="455467"/>
                  </a:lnTo>
                  <a:lnTo>
                    <a:pt x="82932" y="455254"/>
                  </a:lnTo>
                  <a:close/>
                </a:path>
                <a:path w="1534795" h="495300">
                  <a:moveTo>
                    <a:pt x="1461561" y="452135"/>
                  </a:moveTo>
                  <a:lnTo>
                    <a:pt x="1450894" y="455446"/>
                  </a:lnTo>
                  <a:lnTo>
                    <a:pt x="1452805" y="455254"/>
                  </a:lnTo>
                  <a:lnTo>
                    <a:pt x="1516415" y="455254"/>
                  </a:lnTo>
                  <a:lnTo>
                    <a:pt x="1517966" y="453374"/>
                  </a:lnTo>
                  <a:lnTo>
                    <a:pt x="1518198" y="453029"/>
                  </a:lnTo>
                  <a:lnTo>
                    <a:pt x="1459915" y="453029"/>
                  </a:lnTo>
                  <a:lnTo>
                    <a:pt x="1461561" y="452135"/>
                  </a:lnTo>
                  <a:close/>
                </a:path>
                <a:path w="1534795" h="495300">
                  <a:moveTo>
                    <a:pt x="71090" y="451578"/>
                  </a:moveTo>
                  <a:lnTo>
                    <a:pt x="74531" y="453029"/>
                  </a:lnTo>
                  <a:lnTo>
                    <a:pt x="72885" y="452135"/>
                  </a:lnTo>
                  <a:lnTo>
                    <a:pt x="71090" y="451578"/>
                  </a:lnTo>
                  <a:close/>
                </a:path>
                <a:path w="1534795" h="495300">
                  <a:moveTo>
                    <a:pt x="72885" y="452135"/>
                  </a:moveTo>
                  <a:lnTo>
                    <a:pt x="74531" y="453029"/>
                  </a:lnTo>
                  <a:lnTo>
                    <a:pt x="75763" y="453029"/>
                  </a:lnTo>
                  <a:lnTo>
                    <a:pt x="72885" y="452135"/>
                  </a:lnTo>
                  <a:close/>
                </a:path>
                <a:path w="1534795" h="495300">
                  <a:moveTo>
                    <a:pt x="1463356" y="451578"/>
                  </a:moveTo>
                  <a:lnTo>
                    <a:pt x="1461561" y="452135"/>
                  </a:lnTo>
                  <a:lnTo>
                    <a:pt x="1459915" y="453029"/>
                  </a:lnTo>
                  <a:lnTo>
                    <a:pt x="1463356" y="451578"/>
                  </a:lnTo>
                  <a:close/>
                </a:path>
                <a:path w="1534795" h="495300">
                  <a:moveTo>
                    <a:pt x="1519073" y="451578"/>
                  </a:moveTo>
                  <a:lnTo>
                    <a:pt x="1463356" y="451578"/>
                  </a:lnTo>
                  <a:lnTo>
                    <a:pt x="1459915" y="453029"/>
                  </a:lnTo>
                  <a:lnTo>
                    <a:pt x="1518198" y="453029"/>
                  </a:lnTo>
                  <a:lnTo>
                    <a:pt x="1518651" y="452357"/>
                  </a:lnTo>
                  <a:lnTo>
                    <a:pt x="1519073" y="451578"/>
                  </a:lnTo>
                  <a:close/>
                </a:path>
                <a:path w="1534795" h="495300">
                  <a:moveTo>
                    <a:pt x="71859" y="451578"/>
                  </a:moveTo>
                  <a:lnTo>
                    <a:pt x="71090" y="451578"/>
                  </a:lnTo>
                  <a:lnTo>
                    <a:pt x="72885" y="452135"/>
                  </a:lnTo>
                  <a:lnTo>
                    <a:pt x="71859" y="451578"/>
                  </a:lnTo>
                  <a:close/>
                </a:path>
                <a:path w="1534795" h="495300">
                  <a:moveTo>
                    <a:pt x="1471227" y="446889"/>
                  </a:moveTo>
                  <a:lnTo>
                    <a:pt x="1461561" y="452135"/>
                  </a:lnTo>
                  <a:lnTo>
                    <a:pt x="1463356" y="451578"/>
                  </a:lnTo>
                  <a:lnTo>
                    <a:pt x="1519073" y="451578"/>
                  </a:lnTo>
                  <a:lnTo>
                    <a:pt x="1520984" y="448059"/>
                  </a:lnTo>
                  <a:lnTo>
                    <a:pt x="1469809" y="448059"/>
                  </a:lnTo>
                  <a:lnTo>
                    <a:pt x="1471227" y="446889"/>
                  </a:lnTo>
                  <a:close/>
                </a:path>
                <a:path w="1534795" h="495300">
                  <a:moveTo>
                    <a:pt x="61601" y="446011"/>
                  </a:moveTo>
                  <a:lnTo>
                    <a:pt x="64637" y="448059"/>
                  </a:lnTo>
                  <a:lnTo>
                    <a:pt x="63219" y="446889"/>
                  </a:lnTo>
                  <a:lnTo>
                    <a:pt x="61601" y="446011"/>
                  </a:lnTo>
                  <a:close/>
                </a:path>
                <a:path w="1534795" h="495300">
                  <a:moveTo>
                    <a:pt x="63219" y="446889"/>
                  </a:moveTo>
                  <a:lnTo>
                    <a:pt x="64637" y="448059"/>
                  </a:lnTo>
                  <a:lnTo>
                    <a:pt x="65375" y="448059"/>
                  </a:lnTo>
                  <a:lnTo>
                    <a:pt x="63219" y="446889"/>
                  </a:lnTo>
                  <a:close/>
                </a:path>
                <a:path w="1534795" h="495300">
                  <a:moveTo>
                    <a:pt x="1472845" y="446011"/>
                  </a:moveTo>
                  <a:lnTo>
                    <a:pt x="1471227" y="446889"/>
                  </a:lnTo>
                  <a:lnTo>
                    <a:pt x="1469809" y="448059"/>
                  </a:lnTo>
                  <a:lnTo>
                    <a:pt x="1472845" y="446011"/>
                  </a:lnTo>
                  <a:close/>
                </a:path>
                <a:path w="1534795" h="495300">
                  <a:moveTo>
                    <a:pt x="1522096" y="446011"/>
                  </a:moveTo>
                  <a:lnTo>
                    <a:pt x="1472845" y="446011"/>
                  </a:lnTo>
                  <a:lnTo>
                    <a:pt x="1469809" y="448059"/>
                  </a:lnTo>
                  <a:lnTo>
                    <a:pt x="1520984" y="448059"/>
                  </a:lnTo>
                  <a:lnTo>
                    <a:pt x="1522096" y="446011"/>
                  </a:lnTo>
                  <a:close/>
                </a:path>
                <a:path w="1534795" h="495300">
                  <a:moveTo>
                    <a:pt x="62154" y="446011"/>
                  </a:moveTo>
                  <a:lnTo>
                    <a:pt x="61601" y="446011"/>
                  </a:lnTo>
                  <a:lnTo>
                    <a:pt x="63219" y="446889"/>
                  </a:lnTo>
                  <a:lnTo>
                    <a:pt x="62154" y="446011"/>
                  </a:lnTo>
                  <a:close/>
                </a:path>
                <a:path w="1534795" h="495300">
                  <a:moveTo>
                    <a:pt x="1479666" y="439927"/>
                  </a:moveTo>
                  <a:lnTo>
                    <a:pt x="1471227" y="446889"/>
                  </a:lnTo>
                  <a:lnTo>
                    <a:pt x="1472845" y="446011"/>
                  </a:lnTo>
                  <a:lnTo>
                    <a:pt x="1522096" y="446011"/>
                  </a:lnTo>
                  <a:lnTo>
                    <a:pt x="1524634" y="441336"/>
                  </a:lnTo>
                  <a:lnTo>
                    <a:pt x="1478504" y="441336"/>
                  </a:lnTo>
                  <a:lnTo>
                    <a:pt x="1479666" y="439927"/>
                  </a:lnTo>
                  <a:close/>
                </a:path>
                <a:path w="1534795" h="495300">
                  <a:moveTo>
                    <a:pt x="53373" y="438765"/>
                  </a:moveTo>
                  <a:lnTo>
                    <a:pt x="55943" y="441336"/>
                  </a:lnTo>
                  <a:lnTo>
                    <a:pt x="54781" y="439927"/>
                  </a:lnTo>
                  <a:lnTo>
                    <a:pt x="53373" y="438765"/>
                  </a:lnTo>
                  <a:close/>
                </a:path>
                <a:path w="1534795" h="495300">
                  <a:moveTo>
                    <a:pt x="54781" y="439927"/>
                  </a:moveTo>
                  <a:lnTo>
                    <a:pt x="55943" y="441336"/>
                  </a:lnTo>
                  <a:lnTo>
                    <a:pt x="56488" y="441336"/>
                  </a:lnTo>
                  <a:lnTo>
                    <a:pt x="54781" y="439927"/>
                  </a:lnTo>
                  <a:close/>
                </a:path>
                <a:path w="1534795" h="495300">
                  <a:moveTo>
                    <a:pt x="1481075" y="438765"/>
                  </a:moveTo>
                  <a:lnTo>
                    <a:pt x="1479666" y="439927"/>
                  </a:lnTo>
                  <a:lnTo>
                    <a:pt x="1478504" y="441336"/>
                  </a:lnTo>
                  <a:lnTo>
                    <a:pt x="1481075" y="438765"/>
                  </a:lnTo>
                  <a:close/>
                </a:path>
                <a:path w="1534795" h="495300">
                  <a:moveTo>
                    <a:pt x="1526030" y="438765"/>
                  </a:moveTo>
                  <a:lnTo>
                    <a:pt x="1481075" y="438765"/>
                  </a:lnTo>
                  <a:lnTo>
                    <a:pt x="1478504" y="441336"/>
                  </a:lnTo>
                  <a:lnTo>
                    <a:pt x="1524634" y="441336"/>
                  </a:lnTo>
                  <a:lnTo>
                    <a:pt x="1526030" y="438765"/>
                  </a:lnTo>
                  <a:close/>
                </a:path>
                <a:path w="1534795" h="495300">
                  <a:moveTo>
                    <a:pt x="53822" y="438765"/>
                  </a:moveTo>
                  <a:lnTo>
                    <a:pt x="53373" y="438765"/>
                  </a:lnTo>
                  <a:lnTo>
                    <a:pt x="54781" y="439927"/>
                  </a:lnTo>
                  <a:lnTo>
                    <a:pt x="53822" y="438765"/>
                  </a:lnTo>
                  <a:close/>
                </a:path>
                <a:path w="1534795" h="495300">
                  <a:moveTo>
                    <a:pt x="1486628" y="431488"/>
                  </a:moveTo>
                  <a:lnTo>
                    <a:pt x="1479666" y="439927"/>
                  </a:lnTo>
                  <a:lnTo>
                    <a:pt x="1481075" y="438765"/>
                  </a:lnTo>
                  <a:lnTo>
                    <a:pt x="1526030" y="438765"/>
                  </a:lnTo>
                  <a:lnTo>
                    <a:pt x="1526849" y="437255"/>
                  </a:lnTo>
                  <a:lnTo>
                    <a:pt x="1527335" y="436104"/>
                  </a:lnTo>
                  <a:lnTo>
                    <a:pt x="1528265" y="433106"/>
                  </a:lnTo>
                  <a:lnTo>
                    <a:pt x="1485750" y="433106"/>
                  </a:lnTo>
                  <a:lnTo>
                    <a:pt x="1486628" y="431488"/>
                  </a:lnTo>
                  <a:close/>
                </a:path>
                <a:path w="1534795" h="495300">
                  <a:moveTo>
                    <a:pt x="46648" y="430070"/>
                  </a:moveTo>
                  <a:lnTo>
                    <a:pt x="48696" y="433106"/>
                  </a:lnTo>
                  <a:lnTo>
                    <a:pt x="47818" y="431488"/>
                  </a:lnTo>
                  <a:lnTo>
                    <a:pt x="46648" y="430070"/>
                  </a:lnTo>
                  <a:close/>
                </a:path>
                <a:path w="1534795" h="495300">
                  <a:moveTo>
                    <a:pt x="47818" y="431488"/>
                  </a:moveTo>
                  <a:lnTo>
                    <a:pt x="48696" y="433106"/>
                  </a:lnTo>
                  <a:lnTo>
                    <a:pt x="49153" y="433106"/>
                  </a:lnTo>
                  <a:lnTo>
                    <a:pt x="47818" y="431488"/>
                  </a:lnTo>
                  <a:close/>
                </a:path>
                <a:path w="1534795" h="495300">
                  <a:moveTo>
                    <a:pt x="1487798" y="430070"/>
                  </a:moveTo>
                  <a:lnTo>
                    <a:pt x="1486628" y="431488"/>
                  </a:lnTo>
                  <a:lnTo>
                    <a:pt x="1485750" y="433106"/>
                  </a:lnTo>
                  <a:lnTo>
                    <a:pt x="1487798" y="430070"/>
                  </a:lnTo>
                  <a:close/>
                </a:path>
                <a:path w="1534795" h="495300">
                  <a:moveTo>
                    <a:pt x="1529207" y="430070"/>
                  </a:moveTo>
                  <a:lnTo>
                    <a:pt x="1487798" y="430070"/>
                  </a:lnTo>
                  <a:lnTo>
                    <a:pt x="1485750" y="433106"/>
                  </a:lnTo>
                  <a:lnTo>
                    <a:pt x="1528265" y="433106"/>
                  </a:lnTo>
                  <a:lnTo>
                    <a:pt x="1529207" y="430070"/>
                  </a:lnTo>
                  <a:close/>
                </a:path>
                <a:path w="1534795" h="495300">
                  <a:moveTo>
                    <a:pt x="47048" y="430070"/>
                  </a:moveTo>
                  <a:lnTo>
                    <a:pt x="46648" y="430070"/>
                  </a:lnTo>
                  <a:lnTo>
                    <a:pt x="47818" y="431488"/>
                  </a:lnTo>
                  <a:lnTo>
                    <a:pt x="47048" y="430070"/>
                  </a:lnTo>
                  <a:close/>
                </a:path>
                <a:path w="1534795" h="495300">
                  <a:moveTo>
                    <a:pt x="1491873" y="421827"/>
                  </a:moveTo>
                  <a:lnTo>
                    <a:pt x="1486628" y="431488"/>
                  </a:lnTo>
                  <a:lnTo>
                    <a:pt x="1487798" y="430070"/>
                  </a:lnTo>
                  <a:lnTo>
                    <a:pt x="1529207" y="430070"/>
                  </a:lnTo>
                  <a:lnTo>
                    <a:pt x="1531210" y="423617"/>
                  </a:lnTo>
                  <a:lnTo>
                    <a:pt x="1491317" y="423617"/>
                  </a:lnTo>
                  <a:lnTo>
                    <a:pt x="1491873" y="421827"/>
                  </a:lnTo>
                  <a:close/>
                </a:path>
                <a:path w="1534795" h="495300">
                  <a:moveTo>
                    <a:pt x="41678" y="420176"/>
                  </a:moveTo>
                  <a:lnTo>
                    <a:pt x="43129" y="423617"/>
                  </a:lnTo>
                  <a:lnTo>
                    <a:pt x="42572" y="421822"/>
                  </a:lnTo>
                  <a:lnTo>
                    <a:pt x="41678" y="420176"/>
                  </a:lnTo>
                  <a:close/>
                </a:path>
                <a:path w="1534795" h="495300">
                  <a:moveTo>
                    <a:pt x="42572" y="421822"/>
                  </a:moveTo>
                  <a:lnTo>
                    <a:pt x="43129" y="423617"/>
                  </a:lnTo>
                  <a:lnTo>
                    <a:pt x="43546" y="423617"/>
                  </a:lnTo>
                  <a:lnTo>
                    <a:pt x="42572" y="421822"/>
                  </a:lnTo>
                  <a:close/>
                </a:path>
                <a:path w="1534795" h="495300">
                  <a:moveTo>
                    <a:pt x="1492769" y="420176"/>
                  </a:moveTo>
                  <a:lnTo>
                    <a:pt x="1491873" y="421827"/>
                  </a:lnTo>
                  <a:lnTo>
                    <a:pt x="1491317" y="423617"/>
                  </a:lnTo>
                  <a:lnTo>
                    <a:pt x="1492769" y="420176"/>
                  </a:lnTo>
                  <a:close/>
                </a:path>
                <a:path w="1534795" h="495300">
                  <a:moveTo>
                    <a:pt x="1532278" y="420176"/>
                  </a:moveTo>
                  <a:lnTo>
                    <a:pt x="1492769" y="420176"/>
                  </a:lnTo>
                  <a:lnTo>
                    <a:pt x="1491317" y="423617"/>
                  </a:lnTo>
                  <a:lnTo>
                    <a:pt x="1531210" y="423617"/>
                  </a:lnTo>
                  <a:lnTo>
                    <a:pt x="1532278" y="420176"/>
                  </a:lnTo>
                  <a:close/>
                </a:path>
                <a:path w="1534795" h="495300">
                  <a:moveTo>
                    <a:pt x="1495206" y="411087"/>
                  </a:moveTo>
                  <a:lnTo>
                    <a:pt x="1491873" y="421827"/>
                  </a:lnTo>
                  <a:lnTo>
                    <a:pt x="1492769" y="420176"/>
                  </a:lnTo>
                  <a:lnTo>
                    <a:pt x="1532278" y="420176"/>
                  </a:lnTo>
                  <a:lnTo>
                    <a:pt x="1532517" y="419406"/>
                  </a:lnTo>
                  <a:lnTo>
                    <a:pt x="1532773" y="418155"/>
                  </a:lnTo>
                  <a:lnTo>
                    <a:pt x="1533259" y="413064"/>
                  </a:lnTo>
                  <a:lnTo>
                    <a:pt x="1494993" y="413064"/>
                  </a:lnTo>
                  <a:lnTo>
                    <a:pt x="1495206" y="411087"/>
                  </a:lnTo>
                  <a:close/>
                </a:path>
                <a:path w="1534795" h="495300">
                  <a:moveTo>
                    <a:pt x="42061" y="420176"/>
                  </a:moveTo>
                  <a:lnTo>
                    <a:pt x="41678" y="420176"/>
                  </a:lnTo>
                  <a:lnTo>
                    <a:pt x="42572" y="421822"/>
                  </a:lnTo>
                  <a:lnTo>
                    <a:pt x="42061" y="420176"/>
                  </a:lnTo>
                  <a:close/>
                </a:path>
                <a:path w="1534795" h="495300">
                  <a:moveTo>
                    <a:pt x="38694" y="409328"/>
                  </a:moveTo>
                  <a:lnTo>
                    <a:pt x="39455" y="413064"/>
                  </a:lnTo>
                  <a:lnTo>
                    <a:pt x="39263" y="411161"/>
                  </a:lnTo>
                  <a:lnTo>
                    <a:pt x="38694" y="409328"/>
                  </a:lnTo>
                  <a:close/>
                </a:path>
                <a:path w="1534795" h="495300">
                  <a:moveTo>
                    <a:pt x="39263" y="411161"/>
                  </a:moveTo>
                  <a:lnTo>
                    <a:pt x="39455" y="413064"/>
                  </a:lnTo>
                  <a:lnTo>
                    <a:pt x="39854" y="413064"/>
                  </a:lnTo>
                  <a:lnTo>
                    <a:pt x="39263" y="411161"/>
                  </a:lnTo>
                  <a:close/>
                </a:path>
                <a:path w="1534795" h="495300">
                  <a:moveTo>
                    <a:pt x="1495752" y="409328"/>
                  </a:moveTo>
                  <a:lnTo>
                    <a:pt x="1495206" y="411087"/>
                  </a:lnTo>
                  <a:lnTo>
                    <a:pt x="1494993" y="413064"/>
                  </a:lnTo>
                  <a:lnTo>
                    <a:pt x="1495752" y="409328"/>
                  </a:lnTo>
                  <a:close/>
                </a:path>
                <a:path w="1534795" h="495300">
                  <a:moveTo>
                    <a:pt x="1533616" y="409328"/>
                  </a:moveTo>
                  <a:lnTo>
                    <a:pt x="1495752" y="409328"/>
                  </a:lnTo>
                  <a:lnTo>
                    <a:pt x="1494993" y="413064"/>
                  </a:lnTo>
                  <a:lnTo>
                    <a:pt x="1533259" y="413064"/>
                  </a:lnTo>
                  <a:lnTo>
                    <a:pt x="1533616" y="409328"/>
                  </a:lnTo>
                  <a:close/>
                </a:path>
                <a:path w="1534795" h="495300">
                  <a:moveTo>
                    <a:pt x="39078" y="409328"/>
                  </a:moveTo>
                  <a:lnTo>
                    <a:pt x="38694" y="409328"/>
                  </a:lnTo>
                  <a:lnTo>
                    <a:pt x="39263" y="411161"/>
                  </a:lnTo>
                  <a:lnTo>
                    <a:pt x="39078" y="409328"/>
                  </a:lnTo>
                  <a:close/>
                </a:path>
                <a:path w="1534795" h="495300">
                  <a:moveTo>
                    <a:pt x="1495185" y="83649"/>
                  </a:moveTo>
                  <a:lnTo>
                    <a:pt x="1496346" y="95168"/>
                  </a:lnTo>
                  <a:lnTo>
                    <a:pt x="1496443" y="399635"/>
                  </a:lnTo>
                  <a:lnTo>
                    <a:pt x="1495206" y="411087"/>
                  </a:lnTo>
                  <a:lnTo>
                    <a:pt x="1495752" y="409328"/>
                  </a:lnTo>
                  <a:lnTo>
                    <a:pt x="1533616" y="409328"/>
                  </a:lnTo>
                  <a:lnTo>
                    <a:pt x="1534543" y="399635"/>
                  </a:lnTo>
                  <a:lnTo>
                    <a:pt x="1534447" y="93257"/>
                  </a:lnTo>
                  <a:lnTo>
                    <a:pt x="1533662" y="85476"/>
                  </a:lnTo>
                  <a:lnTo>
                    <a:pt x="1495752" y="85476"/>
                  </a:lnTo>
                  <a:lnTo>
                    <a:pt x="1495185" y="83649"/>
                  </a:lnTo>
                  <a:close/>
                </a:path>
                <a:path w="1534795" h="495300">
                  <a:moveTo>
                    <a:pt x="39455" y="81738"/>
                  </a:moveTo>
                  <a:lnTo>
                    <a:pt x="38694" y="85476"/>
                  </a:lnTo>
                  <a:lnTo>
                    <a:pt x="39248" y="83649"/>
                  </a:lnTo>
                  <a:lnTo>
                    <a:pt x="39455" y="81738"/>
                  </a:lnTo>
                  <a:close/>
                </a:path>
                <a:path w="1534795" h="495300">
                  <a:moveTo>
                    <a:pt x="39242" y="83711"/>
                  </a:moveTo>
                  <a:lnTo>
                    <a:pt x="38694" y="85476"/>
                  </a:lnTo>
                  <a:lnTo>
                    <a:pt x="39051" y="85476"/>
                  </a:lnTo>
                  <a:lnTo>
                    <a:pt x="39242" y="83711"/>
                  </a:lnTo>
                  <a:close/>
                </a:path>
                <a:path w="1534795" h="495300">
                  <a:moveTo>
                    <a:pt x="1494993" y="81738"/>
                  </a:moveTo>
                  <a:lnTo>
                    <a:pt x="1495205" y="83711"/>
                  </a:lnTo>
                  <a:lnTo>
                    <a:pt x="1495752" y="85476"/>
                  </a:lnTo>
                  <a:lnTo>
                    <a:pt x="1494993" y="81738"/>
                  </a:lnTo>
                  <a:close/>
                </a:path>
                <a:path w="1534795" h="495300">
                  <a:moveTo>
                    <a:pt x="1533286" y="81738"/>
                  </a:moveTo>
                  <a:lnTo>
                    <a:pt x="1494993" y="81738"/>
                  </a:lnTo>
                  <a:lnTo>
                    <a:pt x="1495752" y="85476"/>
                  </a:lnTo>
                  <a:lnTo>
                    <a:pt x="1533662" y="85476"/>
                  </a:lnTo>
                  <a:lnTo>
                    <a:pt x="1533286" y="81738"/>
                  </a:lnTo>
                  <a:close/>
                </a:path>
                <a:path w="1534795" h="495300">
                  <a:moveTo>
                    <a:pt x="39854" y="81738"/>
                  </a:moveTo>
                  <a:lnTo>
                    <a:pt x="39455" y="81738"/>
                  </a:lnTo>
                  <a:lnTo>
                    <a:pt x="39242" y="83711"/>
                  </a:lnTo>
                  <a:lnTo>
                    <a:pt x="39854" y="81738"/>
                  </a:lnTo>
                  <a:close/>
                </a:path>
                <a:path w="1534795" h="495300">
                  <a:moveTo>
                    <a:pt x="1491873" y="72977"/>
                  </a:moveTo>
                  <a:lnTo>
                    <a:pt x="1495185" y="83649"/>
                  </a:lnTo>
                  <a:lnTo>
                    <a:pt x="1494993" y="81738"/>
                  </a:lnTo>
                  <a:lnTo>
                    <a:pt x="1533286" y="81738"/>
                  </a:lnTo>
                  <a:lnTo>
                    <a:pt x="1532772" y="76648"/>
                  </a:lnTo>
                  <a:lnTo>
                    <a:pt x="1532517" y="75397"/>
                  </a:lnTo>
                  <a:lnTo>
                    <a:pt x="1532278" y="74627"/>
                  </a:lnTo>
                  <a:lnTo>
                    <a:pt x="1492769" y="74627"/>
                  </a:lnTo>
                  <a:lnTo>
                    <a:pt x="1491873" y="72977"/>
                  </a:lnTo>
                  <a:close/>
                </a:path>
                <a:path w="1534795" h="495300">
                  <a:moveTo>
                    <a:pt x="43129" y="71187"/>
                  </a:moveTo>
                  <a:lnTo>
                    <a:pt x="41678" y="74627"/>
                  </a:lnTo>
                  <a:lnTo>
                    <a:pt x="42573" y="72977"/>
                  </a:lnTo>
                  <a:lnTo>
                    <a:pt x="43129" y="71187"/>
                  </a:lnTo>
                  <a:close/>
                </a:path>
                <a:path w="1534795" h="495300">
                  <a:moveTo>
                    <a:pt x="42572" y="72981"/>
                  </a:moveTo>
                  <a:lnTo>
                    <a:pt x="41678" y="74627"/>
                  </a:lnTo>
                  <a:lnTo>
                    <a:pt x="42061" y="74627"/>
                  </a:lnTo>
                  <a:lnTo>
                    <a:pt x="42572" y="72981"/>
                  </a:lnTo>
                  <a:close/>
                </a:path>
                <a:path w="1534795" h="495300">
                  <a:moveTo>
                    <a:pt x="1491317" y="71187"/>
                  </a:moveTo>
                  <a:lnTo>
                    <a:pt x="1491875" y="72981"/>
                  </a:lnTo>
                  <a:lnTo>
                    <a:pt x="1492769" y="74627"/>
                  </a:lnTo>
                  <a:lnTo>
                    <a:pt x="1491317" y="71187"/>
                  </a:lnTo>
                  <a:close/>
                </a:path>
                <a:path w="1534795" h="495300">
                  <a:moveTo>
                    <a:pt x="1531211" y="71187"/>
                  </a:moveTo>
                  <a:lnTo>
                    <a:pt x="1491317" y="71187"/>
                  </a:lnTo>
                  <a:lnTo>
                    <a:pt x="1492769" y="74627"/>
                  </a:lnTo>
                  <a:lnTo>
                    <a:pt x="1532278" y="74627"/>
                  </a:lnTo>
                  <a:lnTo>
                    <a:pt x="1531211" y="71187"/>
                  </a:lnTo>
                  <a:close/>
                </a:path>
                <a:path w="1534795" h="495300">
                  <a:moveTo>
                    <a:pt x="43546" y="71187"/>
                  </a:moveTo>
                  <a:lnTo>
                    <a:pt x="43129" y="71187"/>
                  </a:lnTo>
                  <a:lnTo>
                    <a:pt x="42572" y="72981"/>
                  </a:lnTo>
                  <a:lnTo>
                    <a:pt x="43546" y="71187"/>
                  </a:lnTo>
                  <a:close/>
                </a:path>
                <a:path w="1534795" h="495300">
                  <a:moveTo>
                    <a:pt x="1486626" y="63312"/>
                  </a:moveTo>
                  <a:lnTo>
                    <a:pt x="1491873" y="72977"/>
                  </a:lnTo>
                  <a:lnTo>
                    <a:pt x="1491317" y="71187"/>
                  </a:lnTo>
                  <a:lnTo>
                    <a:pt x="1531211" y="71187"/>
                  </a:lnTo>
                  <a:lnTo>
                    <a:pt x="1529207" y="64733"/>
                  </a:lnTo>
                  <a:lnTo>
                    <a:pt x="1487798" y="64733"/>
                  </a:lnTo>
                  <a:lnTo>
                    <a:pt x="1486626" y="63312"/>
                  </a:lnTo>
                  <a:close/>
                </a:path>
                <a:path w="1534795" h="495300">
                  <a:moveTo>
                    <a:pt x="48696" y="61697"/>
                  </a:moveTo>
                  <a:lnTo>
                    <a:pt x="46648" y="64734"/>
                  </a:lnTo>
                  <a:lnTo>
                    <a:pt x="47820" y="63312"/>
                  </a:lnTo>
                  <a:lnTo>
                    <a:pt x="48696" y="61697"/>
                  </a:lnTo>
                  <a:close/>
                </a:path>
                <a:path w="1534795" h="495300">
                  <a:moveTo>
                    <a:pt x="47818" y="63315"/>
                  </a:moveTo>
                  <a:lnTo>
                    <a:pt x="46648" y="64734"/>
                  </a:lnTo>
                  <a:lnTo>
                    <a:pt x="47049" y="64733"/>
                  </a:lnTo>
                  <a:lnTo>
                    <a:pt x="47818" y="63315"/>
                  </a:lnTo>
                  <a:close/>
                </a:path>
                <a:path w="1534795" h="495300">
                  <a:moveTo>
                    <a:pt x="1485750" y="61697"/>
                  </a:moveTo>
                  <a:lnTo>
                    <a:pt x="1486629" y="63315"/>
                  </a:lnTo>
                  <a:lnTo>
                    <a:pt x="1487798" y="64733"/>
                  </a:lnTo>
                  <a:lnTo>
                    <a:pt x="1485750" y="61697"/>
                  </a:lnTo>
                  <a:close/>
                </a:path>
                <a:path w="1534795" h="495300">
                  <a:moveTo>
                    <a:pt x="1528265" y="61697"/>
                  </a:moveTo>
                  <a:lnTo>
                    <a:pt x="1485750" y="61697"/>
                  </a:lnTo>
                  <a:lnTo>
                    <a:pt x="1487798" y="64733"/>
                  </a:lnTo>
                  <a:lnTo>
                    <a:pt x="1529207" y="64733"/>
                  </a:lnTo>
                  <a:lnTo>
                    <a:pt x="1528265" y="61697"/>
                  </a:lnTo>
                  <a:close/>
                </a:path>
                <a:path w="1534795" h="495300">
                  <a:moveTo>
                    <a:pt x="49153" y="61697"/>
                  </a:moveTo>
                  <a:lnTo>
                    <a:pt x="48696" y="61697"/>
                  </a:lnTo>
                  <a:lnTo>
                    <a:pt x="47818" y="63315"/>
                  </a:lnTo>
                  <a:lnTo>
                    <a:pt x="49153" y="61697"/>
                  </a:lnTo>
                  <a:close/>
                </a:path>
                <a:path w="1534795" h="495300">
                  <a:moveTo>
                    <a:pt x="1479666" y="54876"/>
                  </a:moveTo>
                  <a:lnTo>
                    <a:pt x="1486626" y="63312"/>
                  </a:lnTo>
                  <a:lnTo>
                    <a:pt x="1485750" y="61697"/>
                  </a:lnTo>
                  <a:lnTo>
                    <a:pt x="1528265" y="61697"/>
                  </a:lnTo>
                  <a:lnTo>
                    <a:pt x="1527335" y="58700"/>
                  </a:lnTo>
                  <a:lnTo>
                    <a:pt x="1526849" y="57548"/>
                  </a:lnTo>
                  <a:lnTo>
                    <a:pt x="1526030" y="56038"/>
                  </a:lnTo>
                  <a:lnTo>
                    <a:pt x="1481075" y="56038"/>
                  </a:lnTo>
                  <a:lnTo>
                    <a:pt x="1479666" y="54876"/>
                  </a:lnTo>
                  <a:close/>
                </a:path>
                <a:path w="1534795" h="495300">
                  <a:moveTo>
                    <a:pt x="55942" y="53468"/>
                  </a:moveTo>
                  <a:lnTo>
                    <a:pt x="53373" y="56038"/>
                  </a:lnTo>
                  <a:lnTo>
                    <a:pt x="54780" y="54876"/>
                  </a:lnTo>
                  <a:lnTo>
                    <a:pt x="55942" y="53468"/>
                  </a:lnTo>
                  <a:close/>
                </a:path>
                <a:path w="1534795" h="495300">
                  <a:moveTo>
                    <a:pt x="54778" y="54879"/>
                  </a:moveTo>
                  <a:lnTo>
                    <a:pt x="53373" y="56038"/>
                  </a:lnTo>
                  <a:lnTo>
                    <a:pt x="53821" y="56038"/>
                  </a:lnTo>
                  <a:lnTo>
                    <a:pt x="54778" y="54879"/>
                  </a:lnTo>
                  <a:close/>
                </a:path>
                <a:path w="1534795" h="495300">
                  <a:moveTo>
                    <a:pt x="1478504" y="53468"/>
                  </a:moveTo>
                  <a:lnTo>
                    <a:pt x="1479669" y="54879"/>
                  </a:lnTo>
                  <a:lnTo>
                    <a:pt x="1481075" y="56038"/>
                  </a:lnTo>
                  <a:lnTo>
                    <a:pt x="1478504" y="53468"/>
                  </a:lnTo>
                  <a:close/>
                </a:path>
                <a:path w="1534795" h="495300">
                  <a:moveTo>
                    <a:pt x="1524634" y="53468"/>
                  </a:moveTo>
                  <a:lnTo>
                    <a:pt x="1478504" y="53468"/>
                  </a:lnTo>
                  <a:lnTo>
                    <a:pt x="1481075" y="56038"/>
                  </a:lnTo>
                  <a:lnTo>
                    <a:pt x="1526030" y="56038"/>
                  </a:lnTo>
                  <a:lnTo>
                    <a:pt x="1524634" y="53468"/>
                  </a:lnTo>
                  <a:close/>
                </a:path>
                <a:path w="1534795" h="495300">
                  <a:moveTo>
                    <a:pt x="56488" y="53468"/>
                  </a:moveTo>
                  <a:lnTo>
                    <a:pt x="55942" y="53468"/>
                  </a:lnTo>
                  <a:lnTo>
                    <a:pt x="54778" y="54879"/>
                  </a:lnTo>
                  <a:lnTo>
                    <a:pt x="56488" y="53468"/>
                  </a:lnTo>
                  <a:close/>
                </a:path>
                <a:path w="1534795" h="495300">
                  <a:moveTo>
                    <a:pt x="1471227" y="47913"/>
                  </a:moveTo>
                  <a:lnTo>
                    <a:pt x="1479666" y="54876"/>
                  </a:lnTo>
                  <a:lnTo>
                    <a:pt x="1478504" y="53468"/>
                  </a:lnTo>
                  <a:lnTo>
                    <a:pt x="1524634" y="53468"/>
                  </a:lnTo>
                  <a:lnTo>
                    <a:pt x="1522096" y="48792"/>
                  </a:lnTo>
                  <a:lnTo>
                    <a:pt x="1472845" y="48792"/>
                  </a:lnTo>
                  <a:lnTo>
                    <a:pt x="1471227" y="47913"/>
                  </a:lnTo>
                  <a:close/>
                </a:path>
                <a:path w="1534795" h="495300">
                  <a:moveTo>
                    <a:pt x="64637" y="46743"/>
                  </a:moveTo>
                  <a:lnTo>
                    <a:pt x="61601" y="48792"/>
                  </a:lnTo>
                  <a:lnTo>
                    <a:pt x="63220" y="47913"/>
                  </a:lnTo>
                  <a:lnTo>
                    <a:pt x="64637" y="46743"/>
                  </a:lnTo>
                  <a:close/>
                </a:path>
                <a:path w="1534795" h="495300">
                  <a:moveTo>
                    <a:pt x="63220" y="47913"/>
                  </a:moveTo>
                  <a:lnTo>
                    <a:pt x="61601" y="48792"/>
                  </a:lnTo>
                  <a:lnTo>
                    <a:pt x="62155" y="48792"/>
                  </a:lnTo>
                  <a:lnTo>
                    <a:pt x="63220" y="47913"/>
                  </a:lnTo>
                  <a:close/>
                </a:path>
                <a:path w="1534795" h="495300">
                  <a:moveTo>
                    <a:pt x="1469809" y="46743"/>
                  </a:moveTo>
                  <a:lnTo>
                    <a:pt x="1471227" y="47913"/>
                  </a:lnTo>
                  <a:lnTo>
                    <a:pt x="1472845" y="48792"/>
                  </a:lnTo>
                  <a:lnTo>
                    <a:pt x="1469809" y="46743"/>
                  </a:lnTo>
                  <a:close/>
                </a:path>
                <a:path w="1534795" h="495300">
                  <a:moveTo>
                    <a:pt x="1520984" y="46743"/>
                  </a:moveTo>
                  <a:lnTo>
                    <a:pt x="1469809" y="46743"/>
                  </a:lnTo>
                  <a:lnTo>
                    <a:pt x="1472845" y="48792"/>
                  </a:lnTo>
                  <a:lnTo>
                    <a:pt x="1522096" y="48792"/>
                  </a:lnTo>
                  <a:lnTo>
                    <a:pt x="1520984" y="46743"/>
                  </a:lnTo>
                  <a:close/>
                </a:path>
                <a:path w="1534795" h="495300">
                  <a:moveTo>
                    <a:pt x="1461567" y="42670"/>
                  </a:moveTo>
                  <a:lnTo>
                    <a:pt x="1471227" y="47913"/>
                  </a:lnTo>
                  <a:lnTo>
                    <a:pt x="1469809" y="46743"/>
                  </a:lnTo>
                  <a:lnTo>
                    <a:pt x="1520984" y="46743"/>
                  </a:lnTo>
                  <a:lnTo>
                    <a:pt x="1519074" y="43225"/>
                  </a:lnTo>
                  <a:lnTo>
                    <a:pt x="1463356" y="43225"/>
                  </a:lnTo>
                  <a:lnTo>
                    <a:pt x="1461567" y="42670"/>
                  </a:lnTo>
                  <a:close/>
                </a:path>
                <a:path w="1534795" h="495300">
                  <a:moveTo>
                    <a:pt x="65375" y="46743"/>
                  </a:moveTo>
                  <a:lnTo>
                    <a:pt x="64637" y="46743"/>
                  </a:lnTo>
                  <a:lnTo>
                    <a:pt x="63220" y="47913"/>
                  </a:lnTo>
                  <a:lnTo>
                    <a:pt x="65375" y="46743"/>
                  </a:lnTo>
                  <a:close/>
                </a:path>
                <a:path w="1534795" h="495300">
                  <a:moveTo>
                    <a:pt x="74531" y="41774"/>
                  </a:moveTo>
                  <a:lnTo>
                    <a:pt x="71092" y="43225"/>
                  </a:lnTo>
                  <a:lnTo>
                    <a:pt x="72879" y="42670"/>
                  </a:lnTo>
                  <a:lnTo>
                    <a:pt x="74531" y="41774"/>
                  </a:lnTo>
                  <a:close/>
                </a:path>
                <a:path w="1534795" h="495300">
                  <a:moveTo>
                    <a:pt x="72878" y="42671"/>
                  </a:moveTo>
                  <a:lnTo>
                    <a:pt x="71092" y="43225"/>
                  </a:lnTo>
                  <a:lnTo>
                    <a:pt x="71856" y="43225"/>
                  </a:lnTo>
                  <a:lnTo>
                    <a:pt x="72878" y="42671"/>
                  </a:lnTo>
                  <a:close/>
                </a:path>
                <a:path w="1534795" h="495300">
                  <a:moveTo>
                    <a:pt x="1459915" y="41774"/>
                  </a:moveTo>
                  <a:lnTo>
                    <a:pt x="1461569" y="42671"/>
                  </a:lnTo>
                  <a:lnTo>
                    <a:pt x="1463356" y="43225"/>
                  </a:lnTo>
                  <a:lnTo>
                    <a:pt x="1459915" y="41774"/>
                  </a:lnTo>
                  <a:close/>
                </a:path>
                <a:path w="1534795" h="495300">
                  <a:moveTo>
                    <a:pt x="1518197" y="41774"/>
                  </a:moveTo>
                  <a:lnTo>
                    <a:pt x="1459915" y="41774"/>
                  </a:lnTo>
                  <a:lnTo>
                    <a:pt x="1463356" y="43225"/>
                  </a:lnTo>
                  <a:lnTo>
                    <a:pt x="1519074" y="43225"/>
                  </a:lnTo>
                  <a:lnTo>
                    <a:pt x="1518652" y="42447"/>
                  </a:lnTo>
                  <a:lnTo>
                    <a:pt x="1518197" y="41774"/>
                  </a:lnTo>
                  <a:close/>
                </a:path>
                <a:path w="1534795" h="495300">
                  <a:moveTo>
                    <a:pt x="75768" y="41774"/>
                  </a:moveTo>
                  <a:lnTo>
                    <a:pt x="74531" y="41774"/>
                  </a:lnTo>
                  <a:lnTo>
                    <a:pt x="72878" y="42671"/>
                  </a:lnTo>
                  <a:lnTo>
                    <a:pt x="75768" y="41774"/>
                  </a:lnTo>
                  <a:close/>
                </a:path>
                <a:path w="1534795" h="495300">
                  <a:moveTo>
                    <a:pt x="1450825" y="39336"/>
                  </a:moveTo>
                  <a:lnTo>
                    <a:pt x="1461567" y="42670"/>
                  </a:lnTo>
                  <a:lnTo>
                    <a:pt x="1459915" y="41774"/>
                  </a:lnTo>
                  <a:lnTo>
                    <a:pt x="1518197" y="41774"/>
                  </a:lnTo>
                  <a:lnTo>
                    <a:pt x="1517966" y="41431"/>
                  </a:lnTo>
                  <a:lnTo>
                    <a:pt x="1516414" y="39550"/>
                  </a:lnTo>
                  <a:lnTo>
                    <a:pt x="1452805" y="39550"/>
                  </a:lnTo>
                  <a:lnTo>
                    <a:pt x="1450825" y="39336"/>
                  </a:lnTo>
                  <a:close/>
                </a:path>
                <a:path w="1534795" h="495300">
                  <a:moveTo>
                    <a:pt x="85379" y="38790"/>
                  </a:moveTo>
                  <a:lnTo>
                    <a:pt x="81643" y="39550"/>
                  </a:lnTo>
                  <a:lnTo>
                    <a:pt x="83552" y="39357"/>
                  </a:lnTo>
                  <a:lnTo>
                    <a:pt x="85379" y="38790"/>
                  </a:lnTo>
                  <a:close/>
                </a:path>
                <a:path w="1534795" h="495300">
                  <a:moveTo>
                    <a:pt x="83552" y="39357"/>
                  </a:moveTo>
                  <a:lnTo>
                    <a:pt x="81643" y="39550"/>
                  </a:lnTo>
                  <a:lnTo>
                    <a:pt x="82932" y="39550"/>
                  </a:lnTo>
                  <a:lnTo>
                    <a:pt x="83552" y="39357"/>
                  </a:lnTo>
                  <a:close/>
                </a:path>
                <a:path w="1534795" h="495300">
                  <a:moveTo>
                    <a:pt x="1449067" y="38790"/>
                  </a:moveTo>
                  <a:lnTo>
                    <a:pt x="1450825" y="39336"/>
                  </a:lnTo>
                  <a:lnTo>
                    <a:pt x="1452805" y="39550"/>
                  </a:lnTo>
                  <a:lnTo>
                    <a:pt x="1449067" y="38790"/>
                  </a:lnTo>
                  <a:close/>
                </a:path>
                <a:path w="1534795" h="495300">
                  <a:moveTo>
                    <a:pt x="1515787" y="38790"/>
                  </a:moveTo>
                  <a:lnTo>
                    <a:pt x="1449067" y="38790"/>
                  </a:lnTo>
                  <a:lnTo>
                    <a:pt x="1452805" y="39550"/>
                  </a:lnTo>
                  <a:lnTo>
                    <a:pt x="1516414" y="39550"/>
                  </a:lnTo>
                  <a:lnTo>
                    <a:pt x="1515787" y="38790"/>
                  </a:lnTo>
                  <a:close/>
                </a:path>
                <a:path w="1534795" h="495300">
                  <a:moveTo>
                    <a:pt x="89181" y="38790"/>
                  </a:moveTo>
                  <a:lnTo>
                    <a:pt x="85379" y="38790"/>
                  </a:lnTo>
                  <a:lnTo>
                    <a:pt x="83552" y="39357"/>
                  </a:lnTo>
                  <a:lnTo>
                    <a:pt x="89181" y="38790"/>
                  </a:lnTo>
                  <a:close/>
                </a:path>
                <a:path w="1534795" h="495300">
                  <a:moveTo>
                    <a:pt x="1515139" y="38004"/>
                  </a:moveTo>
                  <a:lnTo>
                    <a:pt x="96983" y="38004"/>
                  </a:lnTo>
                  <a:lnTo>
                    <a:pt x="1439374" y="38100"/>
                  </a:lnTo>
                  <a:lnTo>
                    <a:pt x="1450825" y="39336"/>
                  </a:lnTo>
                  <a:lnTo>
                    <a:pt x="1449067" y="38790"/>
                  </a:lnTo>
                  <a:lnTo>
                    <a:pt x="1515787" y="38790"/>
                  </a:lnTo>
                  <a:lnTo>
                    <a:pt x="1515139" y="38004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2571068" y="4666996"/>
            <a:ext cx="92646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>
                <a:latin typeface="Calibri"/>
                <a:cs typeface="Calibri"/>
              </a:rPr>
              <a:t>Settings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343478" y="1607402"/>
            <a:ext cx="1800225" cy="1551305"/>
            <a:chOff x="3343478" y="1607402"/>
            <a:chExt cx="1800225" cy="1551305"/>
          </a:xfrm>
        </p:grpSpPr>
        <p:sp>
          <p:nvSpPr>
            <p:cNvPr id="11" name="object 11" descr=""/>
            <p:cNvSpPr/>
            <p:nvPr/>
          </p:nvSpPr>
          <p:spPr>
            <a:xfrm>
              <a:off x="3362503" y="1626452"/>
              <a:ext cx="1762125" cy="1513205"/>
            </a:xfrm>
            <a:custGeom>
              <a:avLst/>
              <a:gdLst/>
              <a:ahLst/>
              <a:cxnLst/>
              <a:rect l="l" t="t" r="r" b="b"/>
              <a:pathLst>
                <a:path w="1762125" h="1513205">
                  <a:moveTo>
                    <a:pt x="1509718" y="0"/>
                  </a:moveTo>
                  <a:lnTo>
                    <a:pt x="252173" y="0"/>
                  </a:lnTo>
                  <a:lnTo>
                    <a:pt x="206845" y="4062"/>
                  </a:lnTo>
                  <a:lnTo>
                    <a:pt x="164182" y="15776"/>
                  </a:lnTo>
                  <a:lnTo>
                    <a:pt x="124896" y="34429"/>
                  </a:lnTo>
                  <a:lnTo>
                    <a:pt x="89701" y="59308"/>
                  </a:lnTo>
                  <a:lnTo>
                    <a:pt x="59308" y="89701"/>
                  </a:lnTo>
                  <a:lnTo>
                    <a:pt x="34429" y="124896"/>
                  </a:lnTo>
                  <a:lnTo>
                    <a:pt x="15776" y="164182"/>
                  </a:lnTo>
                  <a:lnTo>
                    <a:pt x="4062" y="206845"/>
                  </a:lnTo>
                  <a:lnTo>
                    <a:pt x="0" y="252173"/>
                  </a:lnTo>
                  <a:lnTo>
                    <a:pt x="0" y="1260843"/>
                  </a:lnTo>
                  <a:lnTo>
                    <a:pt x="4062" y="1306171"/>
                  </a:lnTo>
                  <a:lnTo>
                    <a:pt x="15776" y="1348834"/>
                  </a:lnTo>
                  <a:lnTo>
                    <a:pt x="34429" y="1388119"/>
                  </a:lnTo>
                  <a:lnTo>
                    <a:pt x="59308" y="1423315"/>
                  </a:lnTo>
                  <a:lnTo>
                    <a:pt x="89701" y="1453708"/>
                  </a:lnTo>
                  <a:lnTo>
                    <a:pt x="124896" y="1478587"/>
                  </a:lnTo>
                  <a:lnTo>
                    <a:pt x="164182" y="1497240"/>
                  </a:lnTo>
                  <a:lnTo>
                    <a:pt x="206845" y="1508954"/>
                  </a:lnTo>
                  <a:lnTo>
                    <a:pt x="252173" y="1513017"/>
                  </a:lnTo>
                  <a:lnTo>
                    <a:pt x="1509718" y="1513017"/>
                  </a:lnTo>
                  <a:lnTo>
                    <a:pt x="1555047" y="1508954"/>
                  </a:lnTo>
                  <a:lnTo>
                    <a:pt x="1597710" y="1497240"/>
                  </a:lnTo>
                  <a:lnTo>
                    <a:pt x="1636995" y="1478587"/>
                  </a:lnTo>
                  <a:lnTo>
                    <a:pt x="1672191" y="1453708"/>
                  </a:lnTo>
                  <a:lnTo>
                    <a:pt x="1702584" y="1423315"/>
                  </a:lnTo>
                  <a:lnTo>
                    <a:pt x="1727463" y="1388119"/>
                  </a:lnTo>
                  <a:lnTo>
                    <a:pt x="1746115" y="1348834"/>
                  </a:lnTo>
                  <a:lnTo>
                    <a:pt x="1757829" y="1306171"/>
                  </a:lnTo>
                  <a:lnTo>
                    <a:pt x="1761892" y="1260843"/>
                  </a:lnTo>
                  <a:lnTo>
                    <a:pt x="1761892" y="252173"/>
                  </a:lnTo>
                  <a:lnTo>
                    <a:pt x="1757829" y="206845"/>
                  </a:lnTo>
                  <a:lnTo>
                    <a:pt x="1746115" y="164182"/>
                  </a:lnTo>
                  <a:lnTo>
                    <a:pt x="1727463" y="124896"/>
                  </a:lnTo>
                  <a:lnTo>
                    <a:pt x="1702584" y="89701"/>
                  </a:lnTo>
                  <a:lnTo>
                    <a:pt x="1672191" y="59308"/>
                  </a:lnTo>
                  <a:lnTo>
                    <a:pt x="1636995" y="34429"/>
                  </a:lnTo>
                  <a:lnTo>
                    <a:pt x="1597710" y="15776"/>
                  </a:lnTo>
                  <a:lnTo>
                    <a:pt x="1555047" y="4062"/>
                  </a:lnTo>
                  <a:lnTo>
                    <a:pt x="15097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343478" y="1607402"/>
              <a:ext cx="1800225" cy="1551305"/>
            </a:xfrm>
            <a:custGeom>
              <a:avLst/>
              <a:gdLst/>
              <a:ahLst/>
              <a:cxnLst/>
              <a:rect l="l" t="t" r="r" b="b"/>
              <a:pathLst>
                <a:path w="1800225" h="1551305">
                  <a:moveTo>
                    <a:pt x="1528744" y="0"/>
                  </a:moveTo>
                  <a:lnTo>
                    <a:pt x="270238" y="24"/>
                  </a:lnTo>
                  <a:lnTo>
                    <a:pt x="215633" y="5722"/>
                  </a:lnTo>
                  <a:lnTo>
                    <a:pt x="164774" y="21704"/>
                  </a:lnTo>
                  <a:lnTo>
                    <a:pt x="118798" y="46860"/>
                  </a:lnTo>
                  <a:lnTo>
                    <a:pt x="78788" y="80097"/>
                  </a:lnTo>
                  <a:lnTo>
                    <a:pt x="45811" y="120340"/>
                  </a:lnTo>
                  <a:lnTo>
                    <a:pt x="20953" y="166518"/>
                  </a:lnTo>
                  <a:lnTo>
                    <a:pt x="5317" y="217528"/>
                  </a:lnTo>
                  <a:lnTo>
                    <a:pt x="23" y="270263"/>
                  </a:lnTo>
                  <a:lnTo>
                    <a:pt x="0" y="1280853"/>
                  </a:lnTo>
                  <a:lnTo>
                    <a:pt x="1496" y="1308550"/>
                  </a:lnTo>
                  <a:lnTo>
                    <a:pt x="12473" y="1361429"/>
                  </a:lnTo>
                  <a:lnTo>
                    <a:pt x="33181" y="1409984"/>
                  </a:lnTo>
                  <a:lnTo>
                    <a:pt x="62511" y="1453111"/>
                  </a:lnTo>
                  <a:lnTo>
                    <a:pt x="99385" y="1489739"/>
                  </a:lnTo>
                  <a:lnTo>
                    <a:pt x="142731" y="1518793"/>
                  </a:lnTo>
                  <a:lnTo>
                    <a:pt x="191466" y="1539179"/>
                  </a:lnTo>
                  <a:lnTo>
                    <a:pt x="244455" y="1549789"/>
                  </a:lnTo>
                  <a:lnTo>
                    <a:pt x="271199" y="1551117"/>
                  </a:lnTo>
                  <a:lnTo>
                    <a:pt x="1529706" y="1551092"/>
                  </a:lnTo>
                  <a:lnTo>
                    <a:pt x="1584311" y="1545393"/>
                  </a:lnTo>
                  <a:lnTo>
                    <a:pt x="1635169" y="1529412"/>
                  </a:lnTo>
                  <a:lnTo>
                    <a:pt x="1666793" y="1513041"/>
                  </a:lnTo>
                  <a:lnTo>
                    <a:pt x="271199" y="1513017"/>
                  </a:lnTo>
                  <a:lnTo>
                    <a:pt x="246377" y="1511739"/>
                  </a:lnTo>
                  <a:lnTo>
                    <a:pt x="200954" y="1502279"/>
                  </a:lnTo>
                  <a:lnTo>
                    <a:pt x="159265" y="1484468"/>
                  </a:lnTo>
                  <a:lnTo>
                    <a:pt x="122201" y="1459226"/>
                  </a:lnTo>
                  <a:lnTo>
                    <a:pt x="90707" y="1427486"/>
                  </a:lnTo>
                  <a:lnTo>
                    <a:pt x="65742" y="1390202"/>
                  </a:lnTo>
                  <a:lnTo>
                    <a:pt x="48252" y="1348333"/>
                  </a:lnTo>
                  <a:lnTo>
                    <a:pt x="39159" y="1302801"/>
                  </a:lnTo>
                  <a:lnTo>
                    <a:pt x="38125" y="270263"/>
                  </a:lnTo>
                  <a:lnTo>
                    <a:pt x="39353" y="246401"/>
                  </a:lnTo>
                  <a:lnTo>
                    <a:pt x="48812" y="200978"/>
                  </a:lnTo>
                  <a:lnTo>
                    <a:pt x="66624" y="159289"/>
                  </a:lnTo>
                  <a:lnTo>
                    <a:pt x="91866" y="122226"/>
                  </a:lnTo>
                  <a:lnTo>
                    <a:pt x="123606" y="90731"/>
                  </a:lnTo>
                  <a:lnTo>
                    <a:pt x="160889" y="65766"/>
                  </a:lnTo>
                  <a:lnTo>
                    <a:pt x="202758" y="48276"/>
                  </a:lnTo>
                  <a:lnTo>
                    <a:pt x="248290" y="39183"/>
                  </a:lnTo>
                  <a:lnTo>
                    <a:pt x="272159" y="38075"/>
                  </a:lnTo>
                  <a:lnTo>
                    <a:pt x="1666756" y="38075"/>
                  </a:lnTo>
                  <a:lnTo>
                    <a:pt x="1657212" y="32322"/>
                  </a:lnTo>
                  <a:lnTo>
                    <a:pt x="1633449" y="20977"/>
                  </a:lnTo>
                  <a:lnTo>
                    <a:pt x="1608477" y="11936"/>
                  </a:lnTo>
                  <a:lnTo>
                    <a:pt x="1582440" y="5341"/>
                  </a:lnTo>
                  <a:lnTo>
                    <a:pt x="1555488" y="1325"/>
                  </a:lnTo>
                  <a:lnTo>
                    <a:pt x="1528744" y="0"/>
                  </a:lnTo>
                  <a:close/>
                </a:path>
                <a:path w="1800225" h="1551305">
                  <a:moveTo>
                    <a:pt x="1666756" y="38075"/>
                  </a:moveTo>
                  <a:lnTo>
                    <a:pt x="272159" y="38075"/>
                  </a:lnTo>
                  <a:lnTo>
                    <a:pt x="1528744" y="38100"/>
                  </a:lnTo>
                  <a:lnTo>
                    <a:pt x="1553566" y="39377"/>
                  </a:lnTo>
                  <a:lnTo>
                    <a:pt x="1598989" y="48836"/>
                  </a:lnTo>
                  <a:lnTo>
                    <a:pt x="1640678" y="66648"/>
                  </a:lnTo>
                  <a:lnTo>
                    <a:pt x="1677742" y="91890"/>
                  </a:lnTo>
                  <a:lnTo>
                    <a:pt x="1709237" y="123630"/>
                  </a:lnTo>
                  <a:lnTo>
                    <a:pt x="1734201" y="160914"/>
                  </a:lnTo>
                  <a:lnTo>
                    <a:pt x="1751691" y="202782"/>
                  </a:lnTo>
                  <a:lnTo>
                    <a:pt x="1760785" y="248314"/>
                  </a:lnTo>
                  <a:lnTo>
                    <a:pt x="1761819" y="1280853"/>
                  </a:lnTo>
                  <a:lnTo>
                    <a:pt x="1760590" y="1304715"/>
                  </a:lnTo>
                  <a:lnTo>
                    <a:pt x="1751131" y="1350137"/>
                  </a:lnTo>
                  <a:lnTo>
                    <a:pt x="1733320" y="1391826"/>
                  </a:lnTo>
                  <a:lnTo>
                    <a:pt x="1708077" y="1428890"/>
                  </a:lnTo>
                  <a:lnTo>
                    <a:pt x="1676337" y="1460384"/>
                  </a:lnTo>
                  <a:lnTo>
                    <a:pt x="1639054" y="1485350"/>
                  </a:lnTo>
                  <a:lnTo>
                    <a:pt x="1597186" y="1502840"/>
                  </a:lnTo>
                  <a:lnTo>
                    <a:pt x="1551654" y="1511932"/>
                  </a:lnTo>
                  <a:lnTo>
                    <a:pt x="1527784" y="1513041"/>
                  </a:lnTo>
                  <a:lnTo>
                    <a:pt x="1666793" y="1513041"/>
                  </a:lnTo>
                  <a:lnTo>
                    <a:pt x="1701963" y="1488579"/>
                  </a:lnTo>
                  <a:lnTo>
                    <a:pt x="1738590" y="1451707"/>
                  </a:lnTo>
                  <a:lnTo>
                    <a:pt x="1767645" y="1408361"/>
                  </a:lnTo>
                  <a:lnTo>
                    <a:pt x="1788031" y="1359625"/>
                  </a:lnTo>
                  <a:lnTo>
                    <a:pt x="1798642" y="1306636"/>
                  </a:lnTo>
                  <a:lnTo>
                    <a:pt x="1799944" y="270263"/>
                  </a:lnTo>
                  <a:lnTo>
                    <a:pt x="1798448" y="242566"/>
                  </a:lnTo>
                  <a:lnTo>
                    <a:pt x="1787470" y="189687"/>
                  </a:lnTo>
                  <a:lnTo>
                    <a:pt x="1766763" y="141131"/>
                  </a:lnTo>
                  <a:lnTo>
                    <a:pt x="1737432" y="98004"/>
                  </a:lnTo>
                  <a:lnTo>
                    <a:pt x="1700559" y="61377"/>
                  </a:lnTo>
                  <a:lnTo>
                    <a:pt x="1679628" y="45835"/>
                  </a:lnTo>
                  <a:lnTo>
                    <a:pt x="1666756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3755039" y="1686052"/>
            <a:ext cx="976630" cy="13639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99700"/>
              </a:lnSpc>
              <a:spcBef>
                <a:spcPts val="105"/>
              </a:spcBef>
            </a:pPr>
            <a:r>
              <a:rPr dirty="0" sz="2200">
                <a:latin typeface="Calibri"/>
                <a:cs typeface="Calibri"/>
              </a:rPr>
              <a:t>Clip</a:t>
            </a:r>
            <a:r>
              <a:rPr dirty="0" sz="2200" spc="-25">
                <a:latin typeface="Calibri"/>
                <a:cs typeface="Calibri"/>
              </a:rPr>
              <a:t> to </a:t>
            </a:r>
            <a:r>
              <a:rPr dirty="0" sz="2200" spc="-10">
                <a:latin typeface="Calibri"/>
                <a:cs typeface="Calibri"/>
              </a:rPr>
              <a:t>Window Scaling </a:t>
            </a:r>
            <a:r>
              <a:rPr dirty="0" sz="2200" spc="-20">
                <a:latin typeface="Calibri"/>
                <a:cs typeface="Calibri"/>
              </a:rPr>
              <a:t>mode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580753" y="2348464"/>
            <a:ext cx="2798445" cy="1368425"/>
          </a:xfrm>
          <a:custGeom>
            <a:avLst/>
            <a:gdLst/>
            <a:ahLst/>
            <a:cxnLst/>
            <a:rect l="l" t="t" r="r" b="b"/>
            <a:pathLst>
              <a:path w="2798445" h="1368425">
                <a:moveTo>
                  <a:pt x="211962" y="1051481"/>
                </a:moveTo>
                <a:lnTo>
                  <a:pt x="198362" y="1056808"/>
                </a:lnTo>
                <a:lnTo>
                  <a:pt x="187472" y="1067311"/>
                </a:lnTo>
                <a:lnTo>
                  <a:pt x="0" y="1338845"/>
                </a:lnTo>
                <a:lnTo>
                  <a:pt x="328640" y="1368378"/>
                </a:lnTo>
                <a:lnTo>
                  <a:pt x="343679" y="1366723"/>
                </a:lnTo>
                <a:lnTo>
                  <a:pt x="356472" y="1359674"/>
                </a:lnTo>
                <a:lnTo>
                  <a:pt x="365688" y="1348343"/>
                </a:lnTo>
                <a:lnTo>
                  <a:pt x="367799" y="1341238"/>
                </a:lnTo>
                <a:lnTo>
                  <a:pt x="84641" y="1341238"/>
                </a:lnTo>
                <a:lnTo>
                  <a:pt x="52291" y="1272246"/>
                </a:lnTo>
                <a:lnTo>
                  <a:pt x="179884" y="1212418"/>
                </a:lnTo>
                <a:lnTo>
                  <a:pt x="250179" y="1110604"/>
                </a:lnTo>
                <a:lnTo>
                  <a:pt x="256141" y="1096699"/>
                </a:lnTo>
                <a:lnTo>
                  <a:pt x="256302" y="1082094"/>
                </a:lnTo>
                <a:lnTo>
                  <a:pt x="250975" y="1068494"/>
                </a:lnTo>
                <a:lnTo>
                  <a:pt x="240472" y="1057605"/>
                </a:lnTo>
                <a:lnTo>
                  <a:pt x="226567" y="1051642"/>
                </a:lnTo>
                <a:lnTo>
                  <a:pt x="211962" y="1051481"/>
                </a:lnTo>
                <a:close/>
              </a:path>
              <a:path w="2798445" h="1368425">
                <a:moveTo>
                  <a:pt x="179884" y="1212418"/>
                </a:moveTo>
                <a:lnTo>
                  <a:pt x="52291" y="1272246"/>
                </a:lnTo>
                <a:lnTo>
                  <a:pt x="84641" y="1341238"/>
                </a:lnTo>
                <a:lnTo>
                  <a:pt x="112040" y="1328390"/>
                </a:lnTo>
                <a:lnTo>
                  <a:pt x="99815" y="1328390"/>
                </a:lnTo>
                <a:lnTo>
                  <a:pt x="71871" y="1268797"/>
                </a:lnTo>
                <a:lnTo>
                  <a:pt x="140959" y="1268797"/>
                </a:lnTo>
                <a:lnTo>
                  <a:pt x="179884" y="1212418"/>
                </a:lnTo>
                <a:close/>
              </a:path>
              <a:path w="2798445" h="1368425">
                <a:moveTo>
                  <a:pt x="212234" y="1281410"/>
                </a:moveTo>
                <a:lnTo>
                  <a:pt x="84641" y="1341238"/>
                </a:lnTo>
                <a:lnTo>
                  <a:pt x="367799" y="1341238"/>
                </a:lnTo>
                <a:lnTo>
                  <a:pt x="369997" y="1333840"/>
                </a:lnTo>
                <a:lnTo>
                  <a:pt x="368343" y="1318801"/>
                </a:lnTo>
                <a:lnTo>
                  <a:pt x="361294" y="1306008"/>
                </a:lnTo>
                <a:lnTo>
                  <a:pt x="349963" y="1296792"/>
                </a:lnTo>
                <a:lnTo>
                  <a:pt x="335460" y="1292484"/>
                </a:lnTo>
                <a:lnTo>
                  <a:pt x="212234" y="1281410"/>
                </a:lnTo>
                <a:close/>
              </a:path>
              <a:path w="2798445" h="1368425">
                <a:moveTo>
                  <a:pt x="71871" y="1268797"/>
                </a:moveTo>
                <a:lnTo>
                  <a:pt x="99815" y="1328390"/>
                </a:lnTo>
                <a:lnTo>
                  <a:pt x="136923" y="1274643"/>
                </a:lnTo>
                <a:lnTo>
                  <a:pt x="71871" y="1268797"/>
                </a:lnTo>
                <a:close/>
              </a:path>
              <a:path w="2798445" h="1368425">
                <a:moveTo>
                  <a:pt x="136923" y="1274643"/>
                </a:moveTo>
                <a:lnTo>
                  <a:pt x="99815" y="1328390"/>
                </a:lnTo>
                <a:lnTo>
                  <a:pt x="112040" y="1328390"/>
                </a:lnTo>
                <a:lnTo>
                  <a:pt x="212234" y="1281410"/>
                </a:lnTo>
                <a:lnTo>
                  <a:pt x="136923" y="1274643"/>
                </a:lnTo>
                <a:close/>
              </a:path>
              <a:path w="2798445" h="1368425">
                <a:moveTo>
                  <a:pt x="2765576" y="0"/>
                </a:moveTo>
                <a:lnTo>
                  <a:pt x="179884" y="1212418"/>
                </a:lnTo>
                <a:lnTo>
                  <a:pt x="136923" y="1274643"/>
                </a:lnTo>
                <a:lnTo>
                  <a:pt x="212234" y="1281410"/>
                </a:lnTo>
                <a:lnTo>
                  <a:pt x="2797925" y="68991"/>
                </a:lnTo>
                <a:lnTo>
                  <a:pt x="2765576" y="0"/>
                </a:lnTo>
                <a:close/>
              </a:path>
              <a:path w="2798445" h="1368425">
                <a:moveTo>
                  <a:pt x="140959" y="1268797"/>
                </a:moveTo>
                <a:lnTo>
                  <a:pt x="71871" y="1268797"/>
                </a:lnTo>
                <a:lnTo>
                  <a:pt x="136923" y="1274643"/>
                </a:lnTo>
                <a:lnTo>
                  <a:pt x="140959" y="1268797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 descr=""/>
          <p:cNvGrpSpPr/>
          <p:nvPr/>
        </p:nvGrpSpPr>
        <p:grpSpPr>
          <a:xfrm>
            <a:off x="4657704" y="4192604"/>
            <a:ext cx="1290320" cy="801370"/>
            <a:chOff x="4657704" y="4192604"/>
            <a:chExt cx="1290320" cy="801370"/>
          </a:xfrm>
        </p:grpSpPr>
        <p:sp>
          <p:nvSpPr>
            <p:cNvPr id="16" name="object 16" descr=""/>
            <p:cNvSpPr/>
            <p:nvPr/>
          </p:nvSpPr>
          <p:spPr>
            <a:xfrm>
              <a:off x="4676729" y="4211654"/>
              <a:ext cx="1252220" cy="763270"/>
            </a:xfrm>
            <a:custGeom>
              <a:avLst/>
              <a:gdLst/>
              <a:ahLst/>
              <a:cxnLst/>
              <a:rect l="l" t="t" r="r" b="b"/>
              <a:pathLst>
                <a:path w="1252220" h="763270">
                  <a:moveTo>
                    <a:pt x="1124755" y="0"/>
                  </a:moveTo>
                  <a:lnTo>
                    <a:pt x="127204" y="0"/>
                  </a:lnTo>
                  <a:lnTo>
                    <a:pt x="77690" y="9996"/>
                  </a:lnTo>
                  <a:lnTo>
                    <a:pt x="37257" y="37257"/>
                  </a:lnTo>
                  <a:lnTo>
                    <a:pt x="9996" y="77690"/>
                  </a:lnTo>
                  <a:lnTo>
                    <a:pt x="0" y="127204"/>
                  </a:lnTo>
                  <a:lnTo>
                    <a:pt x="0" y="636005"/>
                  </a:lnTo>
                  <a:lnTo>
                    <a:pt x="9996" y="685519"/>
                  </a:lnTo>
                  <a:lnTo>
                    <a:pt x="37257" y="725952"/>
                  </a:lnTo>
                  <a:lnTo>
                    <a:pt x="77690" y="753213"/>
                  </a:lnTo>
                  <a:lnTo>
                    <a:pt x="127204" y="763210"/>
                  </a:lnTo>
                  <a:lnTo>
                    <a:pt x="1124755" y="763210"/>
                  </a:lnTo>
                  <a:lnTo>
                    <a:pt x="1174268" y="753213"/>
                  </a:lnTo>
                  <a:lnTo>
                    <a:pt x="1214702" y="725952"/>
                  </a:lnTo>
                  <a:lnTo>
                    <a:pt x="1241963" y="685519"/>
                  </a:lnTo>
                  <a:lnTo>
                    <a:pt x="1251959" y="636005"/>
                  </a:lnTo>
                  <a:lnTo>
                    <a:pt x="1251959" y="127204"/>
                  </a:lnTo>
                  <a:lnTo>
                    <a:pt x="1241963" y="77690"/>
                  </a:lnTo>
                  <a:lnTo>
                    <a:pt x="1214702" y="37257"/>
                  </a:lnTo>
                  <a:lnTo>
                    <a:pt x="1174268" y="9996"/>
                  </a:lnTo>
                  <a:lnTo>
                    <a:pt x="11247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657704" y="4192604"/>
              <a:ext cx="1290320" cy="801370"/>
            </a:xfrm>
            <a:custGeom>
              <a:avLst/>
              <a:gdLst/>
              <a:ahLst/>
              <a:cxnLst/>
              <a:rect l="l" t="t" r="r" b="b"/>
              <a:pathLst>
                <a:path w="1290320" h="801370">
                  <a:moveTo>
                    <a:pt x="1143779" y="0"/>
                  </a:moveTo>
                  <a:lnTo>
                    <a:pt x="145268" y="24"/>
                  </a:lnTo>
                  <a:lnTo>
                    <a:pt x="101855" y="6879"/>
                  </a:lnTo>
                  <a:lnTo>
                    <a:pt x="64945" y="24616"/>
                  </a:lnTo>
                  <a:lnTo>
                    <a:pt x="25276" y="63953"/>
                  </a:lnTo>
                  <a:lnTo>
                    <a:pt x="6294" y="103684"/>
                  </a:lnTo>
                  <a:lnTo>
                    <a:pt x="21" y="145294"/>
                  </a:lnTo>
                  <a:lnTo>
                    <a:pt x="0" y="656015"/>
                  </a:lnTo>
                  <a:lnTo>
                    <a:pt x="849" y="670934"/>
                  </a:lnTo>
                  <a:lnTo>
                    <a:pt x="11451" y="711989"/>
                  </a:lnTo>
                  <a:lnTo>
                    <a:pt x="42390" y="758090"/>
                  </a:lnTo>
                  <a:lnTo>
                    <a:pt x="88446" y="789449"/>
                  </a:lnTo>
                  <a:lnTo>
                    <a:pt x="132262" y="800628"/>
                  </a:lnTo>
                  <a:lnTo>
                    <a:pt x="146229" y="801310"/>
                  </a:lnTo>
                  <a:lnTo>
                    <a:pt x="1144739" y="801286"/>
                  </a:lnTo>
                  <a:lnTo>
                    <a:pt x="1188153" y="794430"/>
                  </a:lnTo>
                  <a:lnTo>
                    <a:pt x="1225063" y="776693"/>
                  </a:lnTo>
                  <a:lnTo>
                    <a:pt x="1241562" y="763234"/>
                  </a:lnTo>
                  <a:lnTo>
                    <a:pt x="146229" y="763210"/>
                  </a:lnTo>
                  <a:lnTo>
                    <a:pt x="134184" y="762577"/>
                  </a:lnTo>
                  <a:lnTo>
                    <a:pt x="123468" y="760843"/>
                  </a:lnTo>
                  <a:lnTo>
                    <a:pt x="113072" y="758063"/>
                  </a:lnTo>
                  <a:lnTo>
                    <a:pt x="106312" y="755520"/>
                  </a:lnTo>
                  <a:lnTo>
                    <a:pt x="105803" y="755520"/>
                  </a:lnTo>
                  <a:lnTo>
                    <a:pt x="103263" y="754373"/>
                  </a:lnTo>
                  <a:lnTo>
                    <a:pt x="103690" y="754373"/>
                  </a:lnTo>
                  <a:lnTo>
                    <a:pt x="87972" y="745841"/>
                  </a:lnTo>
                  <a:lnTo>
                    <a:pt x="87232" y="745841"/>
                  </a:lnTo>
                  <a:lnTo>
                    <a:pt x="84195" y="743792"/>
                  </a:lnTo>
                  <a:lnTo>
                    <a:pt x="84748" y="743792"/>
                  </a:lnTo>
                  <a:lnTo>
                    <a:pt x="71521" y="732878"/>
                  </a:lnTo>
                  <a:lnTo>
                    <a:pt x="70976" y="732878"/>
                  </a:lnTo>
                  <a:lnTo>
                    <a:pt x="68406" y="730308"/>
                  </a:lnTo>
                  <a:lnTo>
                    <a:pt x="68855" y="730308"/>
                  </a:lnTo>
                  <a:lnTo>
                    <a:pt x="57949" y="717088"/>
                  </a:lnTo>
                  <a:lnTo>
                    <a:pt x="57492" y="717088"/>
                  </a:lnTo>
                  <a:lnTo>
                    <a:pt x="55444" y="714052"/>
                  </a:lnTo>
                  <a:lnTo>
                    <a:pt x="55844" y="714052"/>
                  </a:lnTo>
                  <a:lnTo>
                    <a:pt x="47143" y="698021"/>
                  </a:lnTo>
                  <a:lnTo>
                    <a:pt x="46911" y="698021"/>
                  </a:lnTo>
                  <a:lnTo>
                    <a:pt x="45764" y="695481"/>
                  </a:lnTo>
                  <a:lnTo>
                    <a:pt x="45981" y="695481"/>
                  </a:lnTo>
                  <a:lnTo>
                    <a:pt x="42633" y="686334"/>
                  </a:lnTo>
                  <a:lnTo>
                    <a:pt x="40059" y="675947"/>
                  </a:lnTo>
                  <a:lnTo>
                    <a:pt x="38514" y="665186"/>
                  </a:lnTo>
                  <a:lnTo>
                    <a:pt x="38130" y="656015"/>
                  </a:lnTo>
                  <a:lnTo>
                    <a:pt x="38125" y="145294"/>
                  </a:lnTo>
                  <a:lnTo>
                    <a:pt x="38708" y="134209"/>
                  </a:lnTo>
                  <a:lnTo>
                    <a:pt x="40441" y="123492"/>
                  </a:lnTo>
                  <a:lnTo>
                    <a:pt x="43193" y="113172"/>
                  </a:lnTo>
                  <a:lnTo>
                    <a:pt x="45956" y="105827"/>
                  </a:lnTo>
                  <a:lnTo>
                    <a:pt x="45764" y="105827"/>
                  </a:lnTo>
                  <a:lnTo>
                    <a:pt x="46911" y="103287"/>
                  </a:lnTo>
                  <a:lnTo>
                    <a:pt x="47143" y="103287"/>
                  </a:lnTo>
                  <a:lnTo>
                    <a:pt x="55845" y="87256"/>
                  </a:lnTo>
                  <a:lnTo>
                    <a:pt x="55444" y="87256"/>
                  </a:lnTo>
                  <a:lnTo>
                    <a:pt x="57492" y="84221"/>
                  </a:lnTo>
                  <a:lnTo>
                    <a:pt x="57948" y="84221"/>
                  </a:lnTo>
                  <a:lnTo>
                    <a:pt x="68855" y="71001"/>
                  </a:lnTo>
                  <a:lnTo>
                    <a:pt x="68406" y="71001"/>
                  </a:lnTo>
                  <a:lnTo>
                    <a:pt x="70976" y="68431"/>
                  </a:lnTo>
                  <a:lnTo>
                    <a:pt x="71521" y="68431"/>
                  </a:lnTo>
                  <a:lnTo>
                    <a:pt x="84749" y="57517"/>
                  </a:lnTo>
                  <a:lnTo>
                    <a:pt x="84195" y="57517"/>
                  </a:lnTo>
                  <a:lnTo>
                    <a:pt x="87232" y="55468"/>
                  </a:lnTo>
                  <a:lnTo>
                    <a:pt x="87969" y="55468"/>
                  </a:lnTo>
                  <a:lnTo>
                    <a:pt x="103690" y="46935"/>
                  </a:lnTo>
                  <a:lnTo>
                    <a:pt x="103263" y="46935"/>
                  </a:lnTo>
                  <a:lnTo>
                    <a:pt x="105803" y="45788"/>
                  </a:lnTo>
                  <a:lnTo>
                    <a:pt x="106396" y="45788"/>
                  </a:lnTo>
                  <a:lnTo>
                    <a:pt x="114950" y="42658"/>
                  </a:lnTo>
                  <a:lnTo>
                    <a:pt x="125337" y="40083"/>
                  </a:lnTo>
                  <a:lnTo>
                    <a:pt x="136098" y="38538"/>
                  </a:lnTo>
                  <a:lnTo>
                    <a:pt x="147190" y="38075"/>
                  </a:lnTo>
                  <a:lnTo>
                    <a:pt x="1241562" y="38075"/>
                  </a:lnTo>
                  <a:lnTo>
                    <a:pt x="1226078" y="25300"/>
                  </a:lnTo>
                  <a:lnTo>
                    <a:pt x="1186350" y="6319"/>
                  </a:lnTo>
                  <a:lnTo>
                    <a:pt x="1157745" y="680"/>
                  </a:lnTo>
                  <a:lnTo>
                    <a:pt x="1143779" y="0"/>
                  </a:lnTo>
                  <a:close/>
                </a:path>
                <a:path w="1290320" h="801370">
                  <a:moveTo>
                    <a:pt x="1185434" y="754853"/>
                  </a:moveTo>
                  <a:lnTo>
                    <a:pt x="1175058" y="758651"/>
                  </a:lnTo>
                  <a:lnTo>
                    <a:pt x="1164672" y="761225"/>
                  </a:lnTo>
                  <a:lnTo>
                    <a:pt x="1153911" y="762770"/>
                  </a:lnTo>
                  <a:lnTo>
                    <a:pt x="1142818" y="763234"/>
                  </a:lnTo>
                  <a:lnTo>
                    <a:pt x="1241562" y="763234"/>
                  </a:lnTo>
                  <a:lnTo>
                    <a:pt x="1246788" y="758922"/>
                  </a:lnTo>
                  <a:lnTo>
                    <a:pt x="1247648" y="758063"/>
                  </a:lnTo>
                  <a:lnTo>
                    <a:pt x="1249745" y="755520"/>
                  </a:lnTo>
                  <a:lnTo>
                    <a:pt x="1184206" y="755520"/>
                  </a:lnTo>
                  <a:lnTo>
                    <a:pt x="1185434" y="754853"/>
                  </a:lnTo>
                  <a:close/>
                </a:path>
                <a:path w="1290320" h="801370">
                  <a:moveTo>
                    <a:pt x="103263" y="754373"/>
                  </a:moveTo>
                  <a:lnTo>
                    <a:pt x="105803" y="755520"/>
                  </a:lnTo>
                  <a:lnTo>
                    <a:pt x="104654" y="754896"/>
                  </a:lnTo>
                  <a:lnTo>
                    <a:pt x="103263" y="754373"/>
                  </a:lnTo>
                  <a:close/>
                </a:path>
                <a:path w="1290320" h="801370">
                  <a:moveTo>
                    <a:pt x="104654" y="754896"/>
                  </a:moveTo>
                  <a:lnTo>
                    <a:pt x="105803" y="755520"/>
                  </a:lnTo>
                  <a:lnTo>
                    <a:pt x="106312" y="755520"/>
                  </a:lnTo>
                  <a:lnTo>
                    <a:pt x="104654" y="754896"/>
                  </a:lnTo>
                  <a:close/>
                </a:path>
                <a:path w="1290320" h="801370">
                  <a:moveTo>
                    <a:pt x="1186746" y="754373"/>
                  </a:moveTo>
                  <a:lnTo>
                    <a:pt x="1185355" y="754896"/>
                  </a:lnTo>
                  <a:lnTo>
                    <a:pt x="1184206" y="755520"/>
                  </a:lnTo>
                  <a:lnTo>
                    <a:pt x="1186746" y="754373"/>
                  </a:lnTo>
                  <a:close/>
                </a:path>
                <a:path w="1290320" h="801370">
                  <a:moveTo>
                    <a:pt x="1250691" y="754373"/>
                  </a:moveTo>
                  <a:lnTo>
                    <a:pt x="1186746" y="754373"/>
                  </a:lnTo>
                  <a:lnTo>
                    <a:pt x="1184206" y="755520"/>
                  </a:lnTo>
                  <a:lnTo>
                    <a:pt x="1249745" y="755520"/>
                  </a:lnTo>
                  <a:lnTo>
                    <a:pt x="1250691" y="754373"/>
                  </a:lnTo>
                  <a:close/>
                </a:path>
                <a:path w="1290320" h="801370">
                  <a:moveTo>
                    <a:pt x="103690" y="754373"/>
                  </a:moveTo>
                  <a:lnTo>
                    <a:pt x="103263" y="754373"/>
                  </a:lnTo>
                  <a:lnTo>
                    <a:pt x="104654" y="754896"/>
                  </a:lnTo>
                  <a:lnTo>
                    <a:pt x="103690" y="754373"/>
                  </a:lnTo>
                  <a:close/>
                </a:path>
                <a:path w="1290320" h="801370">
                  <a:moveTo>
                    <a:pt x="1204202" y="744666"/>
                  </a:moveTo>
                  <a:lnTo>
                    <a:pt x="1185434" y="754853"/>
                  </a:lnTo>
                  <a:lnTo>
                    <a:pt x="1186746" y="754373"/>
                  </a:lnTo>
                  <a:lnTo>
                    <a:pt x="1250691" y="754373"/>
                  </a:lnTo>
                  <a:lnTo>
                    <a:pt x="1257731" y="745841"/>
                  </a:lnTo>
                  <a:lnTo>
                    <a:pt x="1202777" y="745841"/>
                  </a:lnTo>
                  <a:lnTo>
                    <a:pt x="1204202" y="744666"/>
                  </a:lnTo>
                  <a:close/>
                </a:path>
                <a:path w="1290320" h="801370">
                  <a:moveTo>
                    <a:pt x="84195" y="743792"/>
                  </a:moveTo>
                  <a:lnTo>
                    <a:pt x="87232" y="745841"/>
                  </a:lnTo>
                  <a:lnTo>
                    <a:pt x="85806" y="744666"/>
                  </a:lnTo>
                  <a:lnTo>
                    <a:pt x="84195" y="743792"/>
                  </a:lnTo>
                  <a:close/>
                </a:path>
                <a:path w="1290320" h="801370">
                  <a:moveTo>
                    <a:pt x="85809" y="744668"/>
                  </a:moveTo>
                  <a:lnTo>
                    <a:pt x="87232" y="745841"/>
                  </a:lnTo>
                  <a:lnTo>
                    <a:pt x="87972" y="745841"/>
                  </a:lnTo>
                  <a:lnTo>
                    <a:pt x="85809" y="744668"/>
                  </a:lnTo>
                  <a:close/>
                </a:path>
                <a:path w="1290320" h="801370">
                  <a:moveTo>
                    <a:pt x="1205812" y="743792"/>
                  </a:moveTo>
                  <a:lnTo>
                    <a:pt x="1204200" y="744668"/>
                  </a:lnTo>
                  <a:lnTo>
                    <a:pt x="1202777" y="745841"/>
                  </a:lnTo>
                  <a:lnTo>
                    <a:pt x="1205812" y="743792"/>
                  </a:lnTo>
                  <a:close/>
                </a:path>
                <a:path w="1290320" h="801370">
                  <a:moveTo>
                    <a:pt x="1259422" y="743792"/>
                  </a:moveTo>
                  <a:lnTo>
                    <a:pt x="1205812" y="743792"/>
                  </a:lnTo>
                  <a:lnTo>
                    <a:pt x="1202777" y="745841"/>
                  </a:lnTo>
                  <a:lnTo>
                    <a:pt x="1257731" y="745841"/>
                  </a:lnTo>
                  <a:lnTo>
                    <a:pt x="1259422" y="743792"/>
                  </a:lnTo>
                  <a:close/>
                </a:path>
                <a:path w="1290320" h="801370">
                  <a:moveTo>
                    <a:pt x="84748" y="743792"/>
                  </a:moveTo>
                  <a:lnTo>
                    <a:pt x="84195" y="743792"/>
                  </a:lnTo>
                  <a:lnTo>
                    <a:pt x="85809" y="744668"/>
                  </a:lnTo>
                  <a:lnTo>
                    <a:pt x="84748" y="743792"/>
                  </a:lnTo>
                  <a:close/>
                </a:path>
                <a:path w="1290320" h="801370">
                  <a:moveTo>
                    <a:pt x="1220194" y="731470"/>
                  </a:moveTo>
                  <a:lnTo>
                    <a:pt x="1204202" y="744666"/>
                  </a:lnTo>
                  <a:lnTo>
                    <a:pt x="1205812" y="743792"/>
                  </a:lnTo>
                  <a:lnTo>
                    <a:pt x="1259422" y="743792"/>
                  </a:lnTo>
                  <a:lnTo>
                    <a:pt x="1264732" y="737355"/>
                  </a:lnTo>
                  <a:lnTo>
                    <a:pt x="1265419" y="736339"/>
                  </a:lnTo>
                  <a:lnTo>
                    <a:pt x="1267297" y="732878"/>
                  </a:lnTo>
                  <a:lnTo>
                    <a:pt x="1219032" y="732878"/>
                  </a:lnTo>
                  <a:lnTo>
                    <a:pt x="1220194" y="731470"/>
                  </a:lnTo>
                  <a:close/>
                </a:path>
                <a:path w="1290320" h="801370">
                  <a:moveTo>
                    <a:pt x="68406" y="730308"/>
                  </a:moveTo>
                  <a:lnTo>
                    <a:pt x="70976" y="732878"/>
                  </a:lnTo>
                  <a:lnTo>
                    <a:pt x="69814" y="731470"/>
                  </a:lnTo>
                  <a:lnTo>
                    <a:pt x="68406" y="730308"/>
                  </a:lnTo>
                  <a:close/>
                </a:path>
                <a:path w="1290320" h="801370">
                  <a:moveTo>
                    <a:pt x="69814" y="731470"/>
                  </a:moveTo>
                  <a:lnTo>
                    <a:pt x="70976" y="732878"/>
                  </a:lnTo>
                  <a:lnTo>
                    <a:pt x="71521" y="732878"/>
                  </a:lnTo>
                  <a:lnTo>
                    <a:pt x="69814" y="731470"/>
                  </a:lnTo>
                  <a:close/>
                </a:path>
                <a:path w="1290320" h="801370">
                  <a:moveTo>
                    <a:pt x="1221602" y="730308"/>
                  </a:moveTo>
                  <a:lnTo>
                    <a:pt x="1220194" y="731470"/>
                  </a:lnTo>
                  <a:lnTo>
                    <a:pt x="1219032" y="732878"/>
                  </a:lnTo>
                  <a:lnTo>
                    <a:pt x="1221602" y="730308"/>
                  </a:lnTo>
                  <a:close/>
                </a:path>
                <a:path w="1290320" h="801370">
                  <a:moveTo>
                    <a:pt x="1268692" y="730308"/>
                  </a:moveTo>
                  <a:lnTo>
                    <a:pt x="1221602" y="730308"/>
                  </a:lnTo>
                  <a:lnTo>
                    <a:pt x="1219032" y="732878"/>
                  </a:lnTo>
                  <a:lnTo>
                    <a:pt x="1267297" y="732878"/>
                  </a:lnTo>
                  <a:lnTo>
                    <a:pt x="1268692" y="730308"/>
                  </a:lnTo>
                  <a:close/>
                </a:path>
                <a:path w="1290320" h="801370">
                  <a:moveTo>
                    <a:pt x="68855" y="730308"/>
                  </a:moveTo>
                  <a:lnTo>
                    <a:pt x="68406" y="730308"/>
                  </a:lnTo>
                  <a:lnTo>
                    <a:pt x="69814" y="731470"/>
                  </a:lnTo>
                  <a:lnTo>
                    <a:pt x="68855" y="730308"/>
                  </a:lnTo>
                  <a:close/>
                </a:path>
                <a:path w="1290320" h="801370">
                  <a:moveTo>
                    <a:pt x="1233395" y="715470"/>
                  </a:moveTo>
                  <a:lnTo>
                    <a:pt x="1220194" y="731470"/>
                  </a:lnTo>
                  <a:lnTo>
                    <a:pt x="1221602" y="730308"/>
                  </a:lnTo>
                  <a:lnTo>
                    <a:pt x="1268692" y="730308"/>
                  </a:lnTo>
                  <a:lnTo>
                    <a:pt x="1275867" y="717088"/>
                  </a:lnTo>
                  <a:lnTo>
                    <a:pt x="1232517" y="717088"/>
                  </a:lnTo>
                  <a:lnTo>
                    <a:pt x="1233395" y="715470"/>
                  </a:lnTo>
                  <a:close/>
                </a:path>
                <a:path w="1290320" h="801370">
                  <a:moveTo>
                    <a:pt x="55444" y="714052"/>
                  </a:moveTo>
                  <a:lnTo>
                    <a:pt x="57492" y="717088"/>
                  </a:lnTo>
                  <a:lnTo>
                    <a:pt x="56614" y="715470"/>
                  </a:lnTo>
                  <a:lnTo>
                    <a:pt x="55444" y="714052"/>
                  </a:lnTo>
                  <a:close/>
                </a:path>
                <a:path w="1290320" h="801370">
                  <a:moveTo>
                    <a:pt x="56614" y="715470"/>
                  </a:moveTo>
                  <a:lnTo>
                    <a:pt x="57492" y="717088"/>
                  </a:lnTo>
                  <a:lnTo>
                    <a:pt x="57949" y="717088"/>
                  </a:lnTo>
                  <a:lnTo>
                    <a:pt x="56614" y="715470"/>
                  </a:lnTo>
                  <a:close/>
                </a:path>
                <a:path w="1290320" h="801370">
                  <a:moveTo>
                    <a:pt x="1234565" y="714052"/>
                  </a:moveTo>
                  <a:lnTo>
                    <a:pt x="1233395" y="715470"/>
                  </a:lnTo>
                  <a:lnTo>
                    <a:pt x="1232517" y="717088"/>
                  </a:lnTo>
                  <a:lnTo>
                    <a:pt x="1234565" y="714052"/>
                  </a:lnTo>
                  <a:close/>
                </a:path>
                <a:path w="1290320" h="801370">
                  <a:moveTo>
                    <a:pt x="1277515" y="714052"/>
                  </a:moveTo>
                  <a:lnTo>
                    <a:pt x="1234565" y="714052"/>
                  </a:lnTo>
                  <a:lnTo>
                    <a:pt x="1232517" y="717088"/>
                  </a:lnTo>
                  <a:lnTo>
                    <a:pt x="1275867" y="717088"/>
                  </a:lnTo>
                  <a:lnTo>
                    <a:pt x="1277515" y="714052"/>
                  </a:lnTo>
                  <a:close/>
                </a:path>
                <a:path w="1290320" h="801370">
                  <a:moveTo>
                    <a:pt x="55844" y="714052"/>
                  </a:moveTo>
                  <a:lnTo>
                    <a:pt x="55444" y="714052"/>
                  </a:lnTo>
                  <a:lnTo>
                    <a:pt x="56614" y="715470"/>
                  </a:lnTo>
                  <a:lnTo>
                    <a:pt x="55844" y="714052"/>
                  </a:lnTo>
                  <a:close/>
                </a:path>
                <a:path w="1290320" h="801370">
                  <a:moveTo>
                    <a:pt x="1243621" y="696631"/>
                  </a:moveTo>
                  <a:lnTo>
                    <a:pt x="1233395" y="715470"/>
                  </a:lnTo>
                  <a:lnTo>
                    <a:pt x="1234565" y="714052"/>
                  </a:lnTo>
                  <a:lnTo>
                    <a:pt x="1277515" y="714052"/>
                  </a:lnTo>
                  <a:lnTo>
                    <a:pt x="1278173" y="712839"/>
                  </a:lnTo>
                  <a:lnTo>
                    <a:pt x="1278557" y="711989"/>
                  </a:lnTo>
                  <a:lnTo>
                    <a:pt x="1283572" y="698021"/>
                  </a:lnTo>
                  <a:lnTo>
                    <a:pt x="1243098" y="698021"/>
                  </a:lnTo>
                  <a:lnTo>
                    <a:pt x="1243621" y="696631"/>
                  </a:lnTo>
                  <a:close/>
                </a:path>
                <a:path w="1290320" h="801370">
                  <a:moveTo>
                    <a:pt x="45764" y="695481"/>
                  </a:moveTo>
                  <a:lnTo>
                    <a:pt x="46911" y="698021"/>
                  </a:lnTo>
                  <a:lnTo>
                    <a:pt x="46388" y="696631"/>
                  </a:lnTo>
                  <a:lnTo>
                    <a:pt x="45764" y="695481"/>
                  </a:lnTo>
                  <a:close/>
                </a:path>
                <a:path w="1290320" h="801370">
                  <a:moveTo>
                    <a:pt x="46431" y="696709"/>
                  </a:moveTo>
                  <a:lnTo>
                    <a:pt x="46911" y="698021"/>
                  </a:lnTo>
                  <a:lnTo>
                    <a:pt x="47143" y="698021"/>
                  </a:lnTo>
                  <a:lnTo>
                    <a:pt x="46431" y="696709"/>
                  </a:lnTo>
                  <a:close/>
                </a:path>
                <a:path w="1290320" h="801370">
                  <a:moveTo>
                    <a:pt x="1244245" y="695481"/>
                  </a:moveTo>
                  <a:lnTo>
                    <a:pt x="1243592" y="696709"/>
                  </a:lnTo>
                  <a:lnTo>
                    <a:pt x="1243098" y="698021"/>
                  </a:lnTo>
                  <a:lnTo>
                    <a:pt x="1244245" y="695481"/>
                  </a:lnTo>
                  <a:close/>
                </a:path>
                <a:path w="1290320" h="801370">
                  <a:moveTo>
                    <a:pt x="1284251" y="695481"/>
                  </a:moveTo>
                  <a:lnTo>
                    <a:pt x="1244245" y="695481"/>
                  </a:lnTo>
                  <a:lnTo>
                    <a:pt x="1243098" y="698021"/>
                  </a:lnTo>
                  <a:lnTo>
                    <a:pt x="1283572" y="698021"/>
                  </a:lnTo>
                  <a:lnTo>
                    <a:pt x="1283714" y="697626"/>
                  </a:lnTo>
                  <a:lnTo>
                    <a:pt x="1284251" y="695481"/>
                  </a:lnTo>
                  <a:close/>
                </a:path>
                <a:path w="1290320" h="801370">
                  <a:moveTo>
                    <a:pt x="45981" y="695481"/>
                  </a:moveTo>
                  <a:lnTo>
                    <a:pt x="45764" y="695481"/>
                  </a:lnTo>
                  <a:lnTo>
                    <a:pt x="46431" y="696709"/>
                  </a:lnTo>
                  <a:lnTo>
                    <a:pt x="45981" y="695481"/>
                  </a:lnTo>
                  <a:close/>
                </a:path>
                <a:path w="1290320" h="801370">
                  <a:moveTo>
                    <a:pt x="1243578" y="104599"/>
                  </a:moveTo>
                  <a:lnTo>
                    <a:pt x="1251878" y="145294"/>
                  </a:lnTo>
                  <a:lnTo>
                    <a:pt x="1251883" y="656015"/>
                  </a:lnTo>
                  <a:lnTo>
                    <a:pt x="1251301" y="667100"/>
                  </a:lnTo>
                  <a:lnTo>
                    <a:pt x="1249568" y="677816"/>
                  </a:lnTo>
                  <a:lnTo>
                    <a:pt x="1246814" y="688138"/>
                  </a:lnTo>
                  <a:lnTo>
                    <a:pt x="1243621" y="696631"/>
                  </a:lnTo>
                  <a:lnTo>
                    <a:pt x="1244245" y="695481"/>
                  </a:lnTo>
                  <a:lnTo>
                    <a:pt x="1284251" y="695481"/>
                  </a:lnTo>
                  <a:lnTo>
                    <a:pt x="1287231" y="683566"/>
                  </a:lnTo>
                  <a:lnTo>
                    <a:pt x="1289353" y="669022"/>
                  </a:lnTo>
                  <a:lnTo>
                    <a:pt x="1289987" y="656015"/>
                  </a:lnTo>
                  <a:lnTo>
                    <a:pt x="1290010" y="145294"/>
                  </a:lnTo>
                  <a:lnTo>
                    <a:pt x="1289159" y="130374"/>
                  </a:lnTo>
                  <a:lnTo>
                    <a:pt x="1286849" y="115874"/>
                  </a:lnTo>
                  <a:lnTo>
                    <a:pt x="1284196" y="105827"/>
                  </a:lnTo>
                  <a:lnTo>
                    <a:pt x="1244245" y="105827"/>
                  </a:lnTo>
                  <a:lnTo>
                    <a:pt x="1243578" y="104599"/>
                  </a:lnTo>
                  <a:close/>
                </a:path>
                <a:path w="1290320" h="801370">
                  <a:moveTo>
                    <a:pt x="46911" y="103287"/>
                  </a:moveTo>
                  <a:lnTo>
                    <a:pt x="45764" y="105827"/>
                  </a:lnTo>
                  <a:lnTo>
                    <a:pt x="46418" y="104599"/>
                  </a:lnTo>
                  <a:lnTo>
                    <a:pt x="46911" y="103287"/>
                  </a:lnTo>
                  <a:close/>
                </a:path>
                <a:path w="1290320" h="801370">
                  <a:moveTo>
                    <a:pt x="46388" y="104678"/>
                  </a:moveTo>
                  <a:lnTo>
                    <a:pt x="45764" y="105827"/>
                  </a:lnTo>
                  <a:lnTo>
                    <a:pt x="45956" y="105827"/>
                  </a:lnTo>
                  <a:lnTo>
                    <a:pt x="46388" y="104678"/>
                  </a:lnTo>
                  <a:close/>
                </a:path>
                <a:path w="1290320" h="801370">
                  <a:moveTo>
                    <a:pt x="1243098" y="103287"/>
                  </a:moveTo>
                  <a:lnTo>
                    <a:pt x="1243622" y="104678"/>
                  </a:lnTo>
                  <a:lnTo>
                    <a:pt x="1244245" y="105827"/>
                  </a:lnTo>
                  <a:lnTo>
                    <a:pt x="1243098" y="103287"/>
                  </a:lnTo>
                  <a:close/>
                </a:path>
                <a:path w="1290320" h="801370">
                  <a:moveTo>
                    <a:pt x="1283526" y="103287"/>
                  </a:moveTo>
                  <a:lnTo>
                    <a:pt x="1243098" y="103287"/>
                  </a:lnTo>
                  <a:lnTo>
                    <a:pt x="1244245" y="105827"/>
                  </a:lnTo>
                  <a:lnTo>
                    <a:pt x="1284196" y="105827"/>
                  </a:lnTo>
                  <a:lnTo>
                    <a:pt x="1283526" y="103287"/>
                  </a:lnTo>
                  <a:close/>
                </a:path>
                <a:path w="1290320" h="801370">
                  <a:moveTo>
                    <a:pt x="47143" y="103287"/>
                  </a:moveTo>
                  <a:lnTo>
                    <a:pt x="46911" y="103287"/>
                  </a:lnTo>
                  <a:lnTo>
                    <a:pt x="46388" y="104678"/>
                  </a:lnTo>
                  <a:lnTo>
                    <a:pt x="47143" y="103287"/>
                  </a:lnTo>
                  <a:close/>
                </a:path>
                <a:path w="1290320" h="801370">
                  <a:moveTo>
                    <a:pt x="1233394" y="85836"/>
                  </a:moveTo>
                  <a:lnTo>
                    <a:pt x="1243578" y="104599"/>
                  </a:lnTo>
                  <a:lnTo>
                    <a:pt x="1243098" y="103287"/>
                  </a:lnTo>
                  <a:lnTo>
                    <a:pt x="1283526" y="103287"/>
                  </a:lnTo>
                  <a:lnTo>
                    <a:pt x="1283154" y="101880"/>
                  </a:lnTo>
                  <a:lnTo>
                    <a:pt x="1278557" y="89319"/>
                  </a:lnTo>
                  <a:lnTo>
                    <a:pt x="1278174" y="88472"/>
                  </a:lnTo>
                  <a:lnTo>
                    <a:pt x="1277515" y="87256"/>
                  </a:lnTo>
                  <a:lnTo>
                    <a:pt x="1234565" y="87256"/>
                  </a:lnTo>
                  <a:lnTo>
                    <a:pt x="1233394" y="85836"/>
                  </a:lnTo>
                  <a:close/>
                </a:path>
                <a:path w="1290320" h="801370">
                  <a:moveTo>
                    <a:pt x="57492" y="84221"/>
                  </a:moveTo>
                  <a:lnTo>
                    <a:pt x="55444" y="87256"/>
                  </a:lnTo>
                  <a:lnTo>
                    <a:pt x="56616" y="85836"/>
                  </a:lnTo>
                  <a:lnTo>
                    <a:pt x="57492" y="84221"/>
                  </a:lnTo>
                  <a:close/>
                </a:path>
                <a:path w="1290320" h="801370">
                  <a:moveTo>
                    <a:pt x="56616" y="85836"/>
                  </a:moveTo>
                  <a:lnTo>
                    <a:pt x="55444" y="87256"/>
                  </a:lnTo>
                  <a:lnTo>
                    <a:pt x="55845" y="87256"/>
                  </a:lnTo>
                  <a:lnTo>
                    <a:pt x="56616" y="85836"/>
                  </a:lnTo>
                  <a:close/>
                </a:path>
                <a:path w="1290320" h="801370">
                  <a:moveTo>
                    <a:pt x="1232517" y="84221"/>
                  </a:moveTo>
                  <a:lnTo>
                    <a:pt x="1233394" y="85836"/>
                  </a:lnTo>
                  <a:lnTo>
                    <a:pt x="1234565" y="87256"/>
                  </a:lnTo>
                  <a:lnTo>
                    <a:pt x="1232517" y="84221"/>
                  </a:lnTo>
                  <a:close/>
                </a:path>
                <a:path w="1290320" h="801370">
                  <a:moveTo>
                    <a:pt x="1275867" y="84221"/>
                  </a:moveTo>
                  <a:lnTo>
                    <a:pt x="1232517" y="84221"/>
                  </a:lnTo>
                  <a:lnTo>
                    <a:pt x="1234565" y="87256"/>
                  </a:lnTo>
                  <a:lnTo>
                    <a:pt x="1277515" y="87256"/>
                  </a:lnTo>
                  <a:lnTo>
                    <a:pt x="1275867" y="84221"/>
                  </a:lnTo>
                  <a:close/>
                </a:path>
                <a:path w="1290320" h="801370">
                  <a:moveTo>
                    <a:pt x="1220194" y="69839"/>
                  </a:moveTo>
                  <a:lnTo>
                    <a:pt x="1233394" y="85836"/>
                  </a:lnTo>
                  <a:lnTo>
                    <a:pt x="1232517" y="84221"/>
                  </a:lnTo>
                  <a:lnTo>
                    <a:pt x="1275867" y="84221"/>
                  </a:lnTo>
                  <a:lnTo>
                    <a:pt x="1268693" y="71001"/>
                  </a:lnTo>
                  <a:lnTo>
                    <a:pt x="1221602" y="71001"/>
                  </a:lnTo>
                  <a:lnTo>
                    <a:pt x="1220194" y="69839"/>
                  </a:lnTo>
                  <a:close/>
                </a:path>
                <a:path w="1290320" h="801370">
                  <a:moveTo>
                    <a:pt x="57948" y="84221"/>
                  </a:moveTo>
                  <a:lnTo>
                    <a:pt x="57492" y="84221"/>
                  </a:lnTo>
                  <a:lnTo>
                    <a:pt x="56616" y="85836"/>
                  </a:lnTo>
                  <a:lnTo>
                    <a:pt x="57948" y="84221"/>
                  </a:lnTo>
                  <a:close/>
                </a:path>
                <a:path w="1290320" h="801370">
                  <a:moveTo>
                    <a:pt x="70976" y="68431"/>
                  </a:moveTo>
                  <a:lnTo>
                    <a:pt x="68406" y="71001"/>
                  </a:lnTo>
                  <a:lnTo>
                    <a:pt x="69814" y="69839"/>
                  </a:lnTo>
                  <a:lnTo>
                    <a:pt x="70976" y="68431"/>
                  </a:lnTo>
                  <a:close/>
                </a:path>
                <a:path w="1290320" h="801370">
                  <a:moveTo>
                    <a:pt x="69814" y="69839"/>
                  </a:moveTo>
                  <a:lnTo>
                    <a:pt x="68406" y="71001"/>
                  </a:lnTo>
                  <a:lnTo>
                    <a:pt x="68855" y="71001"/>
                  </a:lnTo>
                  <a:lnTo>
                    <a:pt x="69814" y="69839"/>
                  </a:lnTo>
                  <a:close/>
                </a:path>
                <a:path w="1290320" h="801370">
                  <a:moveTo>
                    <a:pt x="1219032" y="68431"/>
                  </a:moveTo>
                  <a:lnTo>
                    <a:pt x="1220194" y="69839"/>
                  </a:lnTo>
                  <a:lnTo>
                    <a:pt x="1221602" y="71001"/>
                  </a:lnTo>
                  <a:lnTo>
                    <a:pt x="1219032" y="68431"/>
                  </a:lnTo>
                  <a:close/>
                </a:path>
                <a:path w="1290320" h="801370">
                  <a:moveTo>
                    <a:pt x="1267298" y="68431"/>
                  </a:moveTo>
                  <a:lnTo>
                    <a:pt x="1219032" y="68431"/>
                  </a:lnTo>
                  <a:lnTo>
                    <a:pt x="1221602" y="71001"/>
                  </a:lnTo>
                  <a:lnTo>
                    <a:pt x="1268693" y="71001"/>
                  </a:lnTo>
                  <a:lnTo>
                    <a:pt x="1267298" y="68431"/>
                  </a:lnTo>
                  <a:close/>
                </a:path>
                <a:path w="1290320" h="801370">
                  <a:moveTo>
                    <a:pt x="71521" y="68431"/>
                  </a:moveTo>
                  <a:lnTo>
                    <a:pt x="70976" y="68431"/>
                  </a:lnTo>
                  <a:lnTo>
                    <a:pt x="69814" y="69839"/>
                  </a:lnTo>
                  <a:lnTo>
                    <a:pt x="71521" y="68431"/>
                  </a:lnTo>
                  <a:close/>
                </a:path>
                <a:path w="1290320" h="801370">
                  <a:moveTo>
                    <a:pt x="1204197" y="56640"/>
                  </a:moveTo>
                  <a:lnTo>
                    <a:pt x="1220194" y="69839"/>
                  </a:lnTo>
                  <a:lnTo>
                    <a:pt x="1219032" y="68431"/>
                  </a:lnTo>
                  <a:lnTo>
                    <a:pt x="1267298" y="68431"/>
                  </a:lnTo>
                  <a:lnTo>
                    <a:pt x="1265419" y="64969"/>
                  </a:lnTo>
                  <a:lnTo>
                    <a:pt x="1264733" y="63953"/>
                  </a:lnTo>
                  <a:lnTo>
                    <a:pt x="1259422" y="57517"/>
                  </a:lnTo>
                  <a:lnTo>
                    <a:pt x="1205812" y="57517"/>
                  </a:lnTo>
                  <a:lnTo>
                    <a:pt x="1204197" y="56640"/>
                  </a:lnTo>
                  <a:close/>
                </a:path>
                <a:path w="1290320" h="801370">
                  <a:moveTo>
                    <a:pt x="87232" y="55468"/>
                  </a:moveTo>
                  <a:lnTo>
                    <a:pt x="84195" y="57517"/>
                  </a:lnTo>
                  <a:lnTo>
                    <a:pt x="85814" y="56638"/>
                  </a:lnTo>
                  <a:lnTo>
                    <a:pt x="87232" y="55468"/>
                  </a:lnTo>
                  <a:close/>
                </a:path>
                <a:path w="1290320" h="801370">
                  <a:moveTo>
                    <a:pt x="85814" y="56638"/>
                  </a:moveTo>
                  <a:lnTo>
                    <a:pt x="84195" y="57517"/>
                  </a:lnTo>
                  <a:lnTo>
                    <a:pt x="84749" y="57517"/>
                  </a:lnTo>
                  <a:lnTo>
                    <a:pt x="85814" y="56638"/>
                  </a:lnTo>
                  <a:close/>
                </a:path>
                <a:path w="1290320" h="801370">
                  <a:moveTo>
                    <a:pt x="1202777" y="55468"/>
                  </a:moveTo>
                  <a:lnTo>
                    <a:pt x="1204197" y="56640"/>
                  </a:lnTo>
                  <a:lnTo>
                    <a:pt x="1205812" y="57517"/>
                  </a:lnTo>
                  <a:lnTo>
                    <a:pt x="1202777" y="55468"/>
                  </a:lnTo>
                  <a:close/>
                </a:path>
                <a:path w="1290320" h="801370">
                  <a:moveTo>
                    <a:pt x="1257732" y="55468"/>
                  </a:moveTo>
                  <a:lnTo>
                    <a:pt x="1202777" y="55468"/>
                  </a:lnTo>
                  <a:lnTo>
                    <a:pt x="1205812" y="57517"/>
                  </a:lnTo>
                  <a:lnTo>
                    <a:pt x="1259422" y="57517"/>
                  </a:lnTo>
                  <a:lnTo>
                    <a:pt x="1257732" y="55468"/>
                  </a:lnTo>
                  <a:close/>
                </a:path>
                <a:path w="1290320" h="801370">
                  <a:moveTo>
                    <a:pt x="1185355" y="46412"/>
                  </a:moveTo>
                  <a:lnTo>
                    <a:pt x="1204197" y="56640"/>
                  </a:lnTo>
                  <a:lnTo>
                    <a:pt x="1202777" y="55468"/>
                  </a:lnTo>
                  <a:lnTo>
                    <a:pt x="1257732" y="55468"/>
                  </a:lnTo>
                  <a:lnTo>
                    <a:pt x="1250691" y="46935"/>
                  </a:lnTo>
                  <a:lnTo>
                    <a:pt x="1186746" y="46935"/>
                  </a:lnTo>
                  <a:lnTo>
                    <a:pt x="1185355" y="46412"/>
                  </a:lnTo>
                  <a:close/>
                </a:path>
                <a:path w="1290320" h="801370">
                  <a:moveTo>
                    <a:pt x="87969" y="55468"/>
                  </a:moveTo>
                  <a:lnTo>
                    <a:pt x="87232" y="55468"/>
                  </a:lnTo>
                  <a:lnTo>
                    <a:pt x="85814" y="56638"/>
                  </a:lnTo>
                  <a:lnTo>
                    <a:pt x="87969" y="55468"/>
                  </a:lnTo>
                  <a:close/>
                </a:path>
                <a:path w="1290320" h="801370">
                  <a:moveTo>
                    <a:pt x="105803" y="45788"/>
                  </a:moveTo>
                  <a:lnTo>
                    <a:pt x="103263" y="46935"/>
                  </a:lnTo>
                  <a:lnTo>
                    <a:pt x="104654" y="46412"/>
                  </a:lnTo>
                  <a:lnTo>
                    <a:pt x="105803" y="45788"/>
                  </a:lnTo>
                  <a:close/>
                </a:path>
                <a:path w="1290320" h="801370">
                  <a:moveTo>
                    <a:pt x="104575" y="46455"/>
                  </a:moveTo>
                  <a:lnTo>
                    <a:pt x="103263" y="46935"/>
                  </a:lnTo>
                  <a:lnTo>
                    <a:pt x="103690" y="46935"/>
                  </a:lnTo>
                  <a:lnTo>
                    <a:pt x="104575" y="46455"/>
                  </a:lnTo>
                  <a:close/>
                </a:path>
                <a:path w="1290320" h="801370">
                  <a:moveTo>
                    <a:pt x="1184206" y="45788"/>
                  </a:moveTo>
                  <a:lnTo>
                    <a:pt x="1185355" y="46412"/>
                  </a:lnTo>
                  <a:lnTo>
                    <a:pt x="1186746" y="46935"/>
                  </a:lnTo>
                  <a:lnTo>
                    <a:pt x="1184206" y="45788"/>
                  </a:lnTo>
                  <a:close/>
                </a:path>
                <a:path w="1290320" h="801370">
                  <a:moveTo>
                    <a:pt x="1249744" y="45788"/>
                  </a:moveTo>
                  <a:lnTo>
                    <a:pt x="1184206" y="45788"/>
                  </a:lnTo>
                  <a:lnTo>
                    <a:pt x="1186746" y="46935"/>
                  </a:lnTo>
                  <a:lnTo>
                    <a:pt x="1250691" y="46935"/>
                  </a:lnTo>
                  <a:lnTo>
                    <a:pt x="1249744" y="45788"/>
                  </a:lnTo>
                  <a:close/>
                </a:path>
                <a:path w="1290320" h="801370">
                  <a:moveTo>
                    <a:pt x="106396" y="45788"/>
                  </a:moveTo>
                  <a:lnTo>
                    <a:pt x="105803" y="45788"/>
                  </a:lnTo>
                  <a:lnTo>
                    <a:pt x="104575" y="46455"/>
                  </a:lnTo>
                  <a:lnTo>
                    <a:pt x="106396" y="45788"/>
                  </a:lnTo>
                  <a:close/>
                </a:path>
                <a:path w="1290320" h="801370">
                  <a:moveTo>
                    <a:pt x="1241562" y="38075"/>
                  </a:moveTo>
                  <a:lnTo>
                    <a:pt x="147190" y="38075"/>
                  </a:lnTo>
                  <a:lnTo>
                    <a:pt x="1143779" y="38099"/>
                  </a:lnTo>
                  <a:lnTo>
                    <a:pt x="1155824" y="38732"/>
                  </a:lnTo>
                  <a:lnTo>
                    <a:pt x="1166541" y="40466"/>
                  </a:lnTo>
                  <a:lnTo>
                    <a:pt x="1176939" y="43247"/>
                  </a:lnTo>
                  <a:lnTo>
                    <a:pt x="1185355" y="46412"/>
                  </a:lnTo>
                  <a:lnTo>
                    <a:pt x="1184206" y="45788"/>
                  </a:lnTo>
                  <a:lnTo>
                    <a:pt x="1249744" y="45788"/>
                  </a:lnTo>
                  <a:lnTo>
                    <a:pt x="1247618" y="43218"/>
                  </a:lnTo>
                  <a:lnTo>
                    <a:pt x="1246786" y="42386"/>
                  </a:lnTo>
                  <a:lnTo>
                    <a:pt x="1241562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4833666" y="4231132"/>
            <a:ext cx="938530" cy="69342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 indent="11430">
              <a:lnSpc>
                <a:spcPts val="2620"/>
              </a:lnSpc>
              <a:spcBef>
                <a:spcPts val="200"/>
              </a:spcBef>
            </a:pPr>
            <a:r>
              <a:rPr dirty="0" sz="2200" spc="-10">
                <a:latin typeface="Calibri"/>
                <a:cs typeface="Calibri"/>
              </a:rPr>
              <a:t>Remote Resizing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935741" y="3782548"/>
            <a:ext cx="3748404" cy="848360"/>
          </a:xfrm>
          <a:custGeom>
            <a:avLst/>
            <a:gdLst/>
            <a:ahLst/>
            <a:cxnLst/>
            <a:rect l="l" t="t" r="r" b="b"/>
            <a:pathLst>
              <a:path w="3748404" h="848360">
                <a:moveTo>
                  <a:pt x="219859" y="115622"/>
                </a:moveTo>
                <a:lnTo>
                  <a:pt x="148668" y="141108"/>
                </a:lnTo>
                <a:lnTo>
                  <a:pt x="205894" y="190531"/>
                </a:lnTo>
                <a:lnTo>
                  <a:pt x="3734006" y="848165"/>
                </a:lnTo>
                <a:lnTo>
                  <a:pt x="3747970" y="773255"/>
                </a:lnTo>
                <a:lnTo>
                  <a:pt x="219859" y="115622"/>
                </a:lnTo>
                <a:close/>
              </a:path>
              <a:path w="3748404" h="848360">
                <a:moveTo>
                  <a:pt x="325628" y="0"/>
                </a:moveTo>
                <a:lnTo>
                  <a:pt x="310656" y="2180"/>
                </a:lnTo>
                <a:lnTo>
                  <a:pt x="0" y="113397"/>
                </a:lnTo>
                <a:lnTo>
                  <a:pt x="249725" y="329069"/>
                </a:lnTo>
                <a:lnTo>
                  <a:pt x="262906" y="336496"/>
                </a:lnTo>
                <a:lnTo>
                  <a:pt x="277408" y="338232"/>
                </a:lnTo>
                <a:lnTo>
                  <a:pt x="291503" y="334404"/>
                </a:lnTo>
                <a:lnTo>
                  <a:pt x="312626" y="297454"/>
                </a:lnTo>
                <a:lnTo>
                  <a:pt x="205894" y="190531"/>
                </a:lnTo>
                <a:lnTo>
                  <a:pt x="67364" y="164709"/>
                </a:lnTo>
                <a:lnTo>
                  <a:pt x="81327" y="89799"/>
                </a:lnTo>
                <a:lnTo>
                  <a:pt x="291987" y="89799"/>
                </a:lnTo>
                <a:lnTo>
                  <a:pt x="336341" y="73921"/>
                </a:lnTo>
                <a:lnTo>
                  <a:pt x="349294" y="66103"/>
                </a:lnTo>
                <a:lnTo>
                  <a:pt x="357944" y="54333"/>
                </a:lnTo>
                <a:lnTo>
                  <a:pt x="361549" y="40179"/>
                </a:lnTo>
                <a:lnTo>
                  <a:pt x="359368" y="25207"/>
                </a:lnTo>
                <a:lnTo>
                  <a:pt x="351551" y="12254"/>
                </a:lnTo>
                <a:lnTo>
                  <a:pt x="339782" y="3605"/>
                </a:lnTo>
                <a:lnTo>
                  <a:pt x="325628" y="0"/>
                </a:lnTo>
                <a:close/>
              </a:path>
              <a:path w="3748404" h="848360">
                <a:moveTo>
                  <a:pt x="81327" y="89799"/>
                </a:moveTo>
                <a:lnTo>
                  <a:pt x="67364" y="164709"/>
                </a:lnTo>
                <a:lnTo>
                  <a:pt x="205894" y="190531"/>
                </a:lnTo>
                <a:lnTo>
                  <a:pt x="174158" y="163123"/>
                </a:lnTo>
                <a:lnTo>
                  <a:pt x="87176" y="163123"/>
                </a:lnTo>
                <a:lnTo>
                  <a:pt x="99237" y="98418"/>
                </a:lnTo>
                <a:lnTo>
                  <a:pt x="127562" y="98418"/>
                </a:lnTo>
                <a:lnTo>
                  <a:pt x="81327" y="89799"/>
                </a:lnTo>
                <a:close/>
              </a:path>
              <a:path w="3748404" h="848360">
                <a:moveTo>
                  <a:pt x="99237" y="98418"/>
                </a:moveTo>
                <a:lnTo>
                  <a:pt x="87176" y="163123"/>
                </a:lnTo>
                <a:lnTo>
                  <a:pt x="148668" y="141108"/>
                </a:lnTo>
                <a:lnTo>
                  <a:pt x="99237" y="98418"/>
                </a:lnTo>
                <a:close/>
              </a:path>
              <a:path w="3748404" h="848360">
                <a:moveTo>
                  <a:pt x="148668" y="141108"/>
                </a:moveTo>
                <a:lnTo>
                  <a:pt x="87176" y="163123"/>
                </a:lnTo>
                <a:lnTo>
                  <a:pt x="174158" y="163123"/>
                </a:lnTo>
                <a:lnTo>
                  <a:pt x="148668" y="141108"/>
                </a:lnTo>
                <a:close/>
              </a:path>
              <a:path w="3748404" h="848360">
                <a:moveTo>
                  <a:pt x="127562" y="98418"/>
                </a:moveTo>
                <a:lnTo>
                  <a:pt x="99237" y="98418"/>
                </a:lnTo>
                <a:lnTo>
                  <a:pt x="148668" y="141108"/>
                </a:lnTo>
                <a:lnTo>
                  <a:pt x="219859" y="115622"/>
                </a:lnTo>
                <a:lnTo>
                  <a:pt x="127562" y="98418"/>
                </a:lnTo>
                <a:close/>
              </a:path>
              <a:path w="3748404" h="848360">
                <a:moveTo>
                  <a:pt x="291987" y="89799"/>
                </a:moveTo>
                <a:lnTo>
                  <a:pt x="81327" y="89799"/>
                </a:lnTo>
                <a:lnTo>
                  <a:pt x="219859" y="115622"/>
                </a:lnTo>
                <a:lnTo>
                  <a:pt x="291987" y="89799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34407"/>
            <a:ext cx="9144000" cy="424815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9563" y="0"/>
            <a:ext cx="9134475" cy="787400"/>
          </a:xfrm>
          <a:custGeom>
            <a:avLst/>
            <a:gdLst/>
            <a:ahLst/>
            <a:cxnLst/>
            <a:rect l="l" t="t" r="r" b="b"/>
            <a:pathLst>
              <a:path w="9134475" h="787400">
                <a:moveTo>
                  <a:pt x="0" y="0"/>
                </a:moveTo>
                <a:lnTo>
                  <a:pt x="9134436" y="0"/>
                </a:lnTo>
                <a:lnTo>
                  <a:pt x="9134436" y="787400"/>
                </a:lnTo>
                <a:lnTo>
                  <a:pt x="0" y="787400"/>
                </a:lnTo>
                <a:lnTo>
                  <a:pt x="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05485">
              <a:lnSpc>
                <a:spcPct val="100000"/>
              </a:lnSpc>
              <a:spcBef>
                <a:spcPts val="100"/>
              </a:spcBef>
            </a:pPr>
            <a:r>
              <a:rPr dirty="0"/>
              <a:t>AFLOW</a:t>
            </a:r>
            <a:r>
              <a:rPr dirty="0" spc="-85"/>
              <a:t> </a:t>
            </a:r>
            <a:r>
              <a:rPr dirty="0"/>
              <a:t>School</a:t>
            </a:r>
            <a:r>
              <a:rPr dirty="0" spc="-85"/>
              <a:t> </a:t>
            </a:r>
            <a:r>
              <a:rPr dirty="0"/>
              <a:t>Zoom</a:t>
            </a:r>
            <a:r>
              <a:rPr dirty="0" spc="-90"/>
              <a:t> </a:t>
            </a:r>
            <a:r>
              <a:rPr dirty="0" spc="-10"/>
              <a:t>Logistics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376370" y="1926653"/>
            <a:ext cx="4207510" cy="1826895"/>
            <a:chOff x="376370" y="1926653"/>
            <a:chExt cx="4207510" cy="1826895"/>
          </a:xfrm>
        </p:grpSpPr>
        <p:sp>
          <p:nvSpPr>
            <p:cNvPr id="6" name="object 6" descr=""/>
            <p:cNvSpPr/>
            <p:nvPr/>
          </p:nvSpPr>
          <p:spPr>
            <a:xfrm>
              <a:off x="376370" y="2129374"/>
              <a:ext cx="2426970" cy="1623695"/>
            </a:xfrm>
            <a:custGeom>
              <a:avLst/>
              <a:gdLst/>
              <a:ahLst/>
              <a:cxnLst/>
              <a:rect l="l" t="t" r="r" b="b"/>
              <a:pathLst>
                <a:path w="2426970" h="1623695">
                  <a:moveTo>
                    <a:pt x="182327" y="1306474"/>
                  </a:moveTo>
                  <a:lnTo>
                    <a:pt x="167854" y="1308440"/>
                  </a:lnTo>
                  <a:lnTo>
                    <a:pt x="155175" y="1315691"/>
                  </a:lnTo>
                  <a:lnTo>
                    <a:pt x="145931" y="1327668"/>
                  </a:lnTo>
                  <a:lnTo>
                    <a:pt x="0" y="1623609"/>
                  </a:lnTo>
                  <a:lnTo>
                    <a:pt x="175906" y="1613655"/>
                  </a:lnTo>
                  <a:lnTo>
                    <a:pt x="84079" y="1613655"/>
                  </a:lnTo>
                  <a:lnTo>
                    <a:pt x="42027" y="1550109"/>
                  </a:lnTo>
                  <a:lnTo>
                    <a:pt x="159556" y="1472333"/>
                  </a:lnTo>
                  <a:lnTo>
                    <a:pt x="214273" y="1361368"/>
                  </a:lnTo>
                  <a:lnTo>
                    <a:pt x="218147" y="1346743"/>
                  </a:lnTo>
                  <a:lnTo>
                    <a:pt x="216180" y="1332270"/>
                  </a:lnTo>
                  <a:lnTo>
                    <a:pt x="208929" y="1319591"/>
                  </a:lnTo>
                  <a:lnTo>
                    <a:pt x="196952" y="1310347"/>
                  </a:lnTo>
                  <a:lnTo>
                    <a:pt x="182327" y="1306474"/>
                  </a:lnTo>
                  <a:close/>
                </a:path>
                <a:path w="2426970" h="1623695">
                  <a:moveTo>
                    <a:pt x="159556" y="1472333"/>
                  </a:moveTo>
                  <a:lnTo>
                    <a:pt x="42027" y="1550109"/>
                  </a:lnTo>
                  <a:lnTo>
                    <a:pt x="84079" y="1613655"/>
                  </a:lnTo>
                  <a:lnTo>
                    <a:pt x="106632" y="1598730"/>
                  </a:lnTo>
                  <a:lnTo>
                    <a:pt x="97228" y="1598730"/>
                  </a:lnTo>
                  <a:lnTo>
                    <a:pt x="60905" y="1543841"/>
                  </a:lnTo>
                  <a:lnTo>
                    <a:pt x="126114" y="1540151"/>
                  </a:lnTo>
                  <a:lnTo>
                    <a:pt x="159556" y="1472333"/>
                  </a:lnTo>
                  <a:close/>
                </a:path>
                <a:path w="2426970" h="1623695">
                  <a:moveTo>
                    <a:pt x="325133" y="1528889"/>
                  </a:moveTo>
                  <a:lnTo>
                    <a:pt x="201608" y="1535879"/>
                  </a:lnTo>
                  <a:lnTo>
                    <a:pt x="84079" y="1613655"/>
                  </a:lnTo>
                  <a:lnTo>
                    <a:pt x="175906" y="1613655"/>
                  </a:lnTo>
                  <a:lnTo>
                    <a:pt x="329438" y="1604967"/>
                  </a:lnTo>
                  <a:lnTo>
                    <a:pt x="363173" y="1579751"/>
                  </a:lnTo>
                  <a:lnTo>
                    <a:pt x="365324" y="1564775"/>
                  </a:lnTo>
                  <a:lnTo>
                    <a:pt x="361497" y="1550138"/>
                  </a:lnTo>
                  <a:lnTo>
                    <a:pt x="352661" y="1538508"/>
                  </a:lnTo>
                  <a:lnTo>
                    <a:pt x="340108" y="1531040"/>
                  </a:lnTo>
                  <a:lnTo>
                    <a:pt x="325133" y="1528889"/>
                  </a:lnTo>
                  <a:close/>
                </a:path>
                <a:path w="2426970" h="1623695">
                  <a:moveTo>
                    <a:pt x="126114" y="1540151"/>
                  </a:moveTo>
                  <a:lnTo>
                    <a:pt x="60905" y="1543841"/>
                  </a:lnTo>
                  <a:lnTo>
                    <a:pt x="97228" y="1598730"/>
                  </a:lnTo>
                  <a:lnTo>
                    <a:pt x="126114" y="1540151"/>
                  </a:lnTo>
                  <a:close/>
                </a:path>
                <a:path w="2426970" h="1623695">
                  <a:moveTo>
                    <a:pt x="201608" y="1535879"/>
                  </a:moveTo>
                  <a:lnTo>
                    <a:pt x="126114" y="1540151"/>
                  </a:lnTo>
                  <a:lnTo>
                    <a:pt x="97228" y="1598730"/>
                  </a:lnTo>
                  <a:lnTo>
                    <a:pt x="106632" y="1598730"/>
                  </a:lnTo>
                  <a:lnTo>
                    <a:pt x="201608" y="1535879"/>
                  </a:lnTo>
                  <a:close/>
                </a:path>
                <a:path w="2426970" h="1623695">
                  <a:moveTo>
                    <a:pt x="2384421" y="0"/>
                  </a:moveTo>
                  <a:lnTo>
                    <a:pt x="159556" y="1472333"/>
                  </a:lnTo>
                  <a:lnTo>
                    <a:pt x="126114" y="1540151"/>
                  </a:lnTo>
                  <a:lnTo>
                    <a:pt x="201608" y="1535879"/>
                  </a:lnTo>
                  <a:lnTo>
                    <a:pt x="2426473" y="63545"/>
                  </a:lnTo>
                  <a:lnTo>
                    <a:pt x="2384421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781818" y="1945703"/>
              <a:ext cx="1783080" cy="431165"/>
            </a:xfrm>
            <a:custGeom>
              <a:avLst/>
              <a:gdLst/>
              <a:ahLst/>
              <a:cxnLst/>
              <a:rect l="l" t="t" r="r" b="b"/>
              <a:pathLst>
                <a:path w="1783079" h="431164">
                  <a:moveTo>
                    <a:pt x="1711194" y="0"/>
                  </a:moveTo>
                  <a:lnTo>
                    <a:pt x="71815" y="0"/>
                  </a:lnTo>
                  <a:lnTo>
                    <a:pt x="43861" y="5643"/>
                  </a:lnTo>
                  <a:lnTo>
                    <a:pt x="21034" y="21034"/>
                  </a:lnTo>
                  <a:lnTo>
                    <a:pt x="5643" y="43862"/>
                  </a:lnTo>
                  <a:lnTo>
                    <a:pt x="0" y="71815"/>
                  </a:lnTo>
                  <a:lnTo>
                    <a:pt x="0" y="359072"/>
                  </a:lnTo>
                  <a:lnTo>
                    <a:pt x="5643" y="387025"/>
                  </a:lnTo>
                  <a:lnTo>
                    <a:pt x="21034" y="409852"/>
                  </a:lnTo>
                  <a:lnTo>
                    <a:pt x="43861" y="425243"/>
                  </a:lnTo>
                  <a:lnTo>
                    <a:pt x="71815" y="430886"/>
                  </a:lnTo>
                  <a:lnTo>
                    <a:pt x="1711194" y="430886"/>
                  </a:lnTo>
                  <a:lnTo>
                    <a:pt x="1739147" y="425243"/>
                  </a:lnTo>
                  <a:lnTo>
                    <a:pt x="1761975" y="409852"/>
                  </a:lnTo>
                  <a:lnTo>
                    <a:pt x="1777366" y="387025"/>
                  </a:lnTo>
                  <a:lnTo>
                    <a:pt x="1783010" y="359072"/>
                  </a:lnTo>
                  <a:lnTo>
                    <a:pt x="1783010" y="71815"/>
                  </a:lnTo>
                  <a:lnTo>
                    <a:pt x="1777366" y="43862"/>
                  </a:lnTo>
                  <a:lnTo>
                    <a:pt x="1761975" y="21034"/>
                  </a:lnTo>
                  <a:lnTo>
                    <a:pt x="1739147" y="5643"/>
                  </a:lnTo>
                  <a:lnTo>
                    <a:pt x="1711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762863" y="1926653"/>
              <a:ext cx="1821180" cy="469265"/>
            </a:xfrm>
            <a:custGeom>
              <a:avLst/>
              <a:gdLst/>
              <a:ahLst/>
              <a:cxnLst/>
              <a:rect l="l" t="t" r="r" b="b"/>
              <a:pathLst>
                <a:path w="1821179" h="469264">
                  <a:moveTo>
                    <a:pt x="1730148" y="0"/>
                  </a:moveTo>
                  <a:lnTo>
                    <a:pt x="88859" y="96"/>
                  </a:lnTo>
                  <a:lnTo>
                    <a:pt x="40453" y="15156"/>
                  </a:lnTo>
                  <a:lnTo>
                    <a:pt x="7260" y="54921"/>
                  </a:lnTo>
                  <a:lnTo>
                    <a:pt x="0" y="380032"/>
                  </a:lnTo>
                  <a:lnTo>
                    <a:pt x="1587" y="395773"/>
                  </a:lnTo>
                  <a:lnTo>
                    <a:pt x="26068" y="441963"/>
                  </a:lnTo>
                  <a:lnTo>
                    <a:pt x="71865" y="467050"/>
                  </a:lnTo>
                  <a:lnTo>
                    <a:pt x="90770" y="468986"/>
                  </a:lnTo>
                  <a:lnTo>
                    <a:pt x="1732059" y="468891"/>
                  </a:lnTo>
                  <a:lnTo>
                    <a:pt x="1780463" y="453831"/>
                  </a:lnTo>
                  <a:lnTo>
                    <a:pt x="1803910" y="430983"/>
                  </a:lnTo>
                  <a:lnTo>
                    <a:pt x="90770" y="430886"/>
                  </a:lnTo>
                  <a:lnTo>
                    <a:pt x="85221" y="430284"/>
                  </a:lnTo>
                  <a:lnTo>
                    <a:pt x="81944" y="430284"/>
                  </a:lnTo>
                  <a:lnTo>
                    <a:pt x="78207" y="429524"/>
                  </a:lnTo>
                  <a:lnTo>
                    <a:pt x="79493" y="429524"/>
                  </a:lnTo>
                  <a:lnTo>
                    <a:pt x="73136" y="427550"/>
                  </a:lnTo>
                  <a:lnTo>
                    <a:pt x="71903" y="427550"/>
                  </a:lnTo>
                  <a:lnTo>
                    <a:pt x="68464" y="426100"/>
                  </a:lnTo>
                  <a:lnTo>
                    <a:pt x="69231" y="426100"/>
                  </a:lnTo>
                  <a:lnTo>
                    <a:pt x="63479" y="422978"/>
                  </a:lnTo>
                  <a:lnTo>
                    <a:pt x="62740" y="422978"/>
                  </a:lnTo>
                  <a:lnTo>
                    <a:pt x="59705" y="420930"/>
                  </a:lnTo>
                  <a:lnTo>
                    <a:pt x="60258" y="420930"/>
                  </a:lnTo>
                  <a:lnTo>
                    <a:pt x="55228" y="416779"/>
                  </a:lnTo>
                  <a:lnTo>
                    <a:pt x="54682" y="416779"/>
                  </a:lnTo>
                  <a:lnTo>
                    <a:pt x="52113" y="414209"/>
                  </a:lnTo>
                  <a:lnTo>
                    <a:pt x="52561" y="414209"/>
                  </a:lnTo>
                  <a:lnTo>
                    <a:pt x="48417" y="409186"/>
                  </a:lnTo>
                  <a:lnTo>
                    <a:pt x="47961" y="409186"/>
                  </a:lnTo>
                  <a:lnTo>
                    <a:pt x="45913" y="406151"/>
                  </a:lnTo>
                  <a:lnTo>
                    <a:pt x="46314" y="406151"/>
                  </a:lnTo>
                  <a:lnTo>
                    <a:pt x="43208" y="400428"/>
                  </a:lnTo>
                  <a:lnTo>
                    <a:pt x="42791" y="400428"/>
                  </a:lnTo>
                  <a:lnTo>
                    <a:pt x="41341" y="396988"/>
                  </a:lnTo>
                  <a:lnTo>
                    <a:pt x="41723" y="396988"/>
                  </a:lnTo>
                  <a:lnTo>
                    <a:pt x="39766" y="390683"/>
                  </a:lnTo>
                  <a:lnTo>
                    <a:pt x="39367" y="390683"/>
                  </a:lnTo>
                  <a:lnTo>
                    <a:pt x="38606" y="386947"/>
                  </a:lnTo>
                  <a:lnTo>
                    <a:pt x="38990" y="386947"/>
                  </a:lnTo>
                  <a:lnTo>
                    <a:pt x="37908" y="376210"/>
                  </a:lnTo>
                  <a:lnTo>
                    <a:pt x="38004" y="90865"/>
                  </a:lnTo>
                  <a:lnTo>
                    <a:pt x="38962" y="82040"/>
                  </a:lnTo>
                  <a:lnTo>
                    <a:pt x="38606" y="82040"/>
                  </a:lnTo>
                  <a:lnTo>
                    <a:pt x="39367" y="78303"/>
                  </a:lnTo>
                  <a:lnTo>
                    <a:pt x="39766" y="78303"/>
                  </a:lnTo>
                  <a:lnTo>
                    <a:pt x="41723" y="72000"/>
                  </a:lnTo>
                  <a:lnTo>
                    <a:pt x="41341" y="72000"/>
                  </a:lnTo>
                  <a:lnTo>
                    <a:pt x="42791" y="68559"/>
                  </a:lnTo>
                  <a:lnTo>
                    <a:pt x="43208" y="68559"/>
                  </a:lnTo>
                  <a:lnTo>
                    <a:pt x="46313" y="62837"/>
                  </a:lnTo>
                  <a:lnTo>
                    <a:pt x="45913" y="62837"/>
                  </a:lnTo>
                  <a:lnTo>
                    <a:pt x="47961" y="59800"/>
                  </a:lnTo>
                  <a:lnTo>
                    <a:pt x="48418" y="59800"/>
                  </a:lnTo>
                  <a:lnTo>
                    <a:pt x="52561" y="54778"/>
                  </a:lnTo>
                  <a:lnTo>
                    <a:pt x="52111" y="54778"/>
                  </a:lnTo>
                  <a:lnTo>
                    <a:pt x="54682" y="52208"/>
                  </a:lnTo>
                  <a:lnTo>
                    <a:pt x="55227" y="52208"/>
                  </a:lnTo>
                  <a:lnTo>
                    <a:pt x="60257" y="48058"/>
                  </a:lnTo>
                  <a:lnTo>
                    <a:pt x="59705" y="48058"/>
                  </a:lnTo>
                  <a:lnTo>
                    <a:pt x="62740" y="46009"/>
                  </a:lnTo>
                  <a:lnTo>
                    <a:pt x="63478" y="46009"/>
                  </a:lnTo>
                  <a:lnTo>
                    <a:pt x="69229" y="42887"/>
                  </a:lnTo>
                  <a:lnTo>
                    <a:pt x="68464" y="42887"/>
                  </a:lnTo>
                  <a:lnTo>
                    <a:pt x="71903" y="41436"/>
                  </a:lnTo>
                  <a:lnTo>
                    <a:pt x="73140" y="41436"/>
                  </a:lnTo>
                  <a:lnTo>
                    <a:pt x="79493" y="39463"/>
                  </a:lnTo>
                  <a:lnTo>
                    <a:pt x="78207" y="39463"/>
                  </a:lnTo>
                  <a:lnTo>
                    <a:pt x="81944" y="38703"/>
                  </a:lnTo>
                  <a:lnTo>
                    <a:pt x="85752" y="38703"/>
                  </a:lnTo>
                  <a:lnTo>
                    <a:pt x="92680" y="38004"/>
                  </a:lnTo>
                  <a:lnTo>
                    <a:pt x="1803910" y="38004"/>
                  </a:lnTo>
                  <a:lnTo>
                    <a:pt x="1794851" y="27024"/>
                  </a:lnTo>
                  <a:lnTo>
                    <a:pt x="1749052" y="1938"/>
                  </a:lnTo>
                  <a:lnTo>
                    <a:pt x="1747800" y="1682"/>
                  </a:lnTo>
                  <a:lnTo>
                    <a:pt x="1730148" y="0"/>
                  </a:lnTo>
                  <a:close/>
                </a:path>
                <a:path w="1821179" h="469264">
                  <a:moveTo>
                    <a:pt x="1740805" y="429716"/>
                  </a:moveTo>
                  <a:lnTo>
                    <a:pt x="1728237" y="430983"/>
                  </a:lnTo>
                  <a:lnTo>
                    <a:pt x="1803910" y="430983"/>
                  </a:lnTo>
                  <a:lnTo>
                    <a:pt x="1804486" y="430284"/>
                  </a:lnTo>
                  <a:lnTo>
                    <a:pt x="1738974" y="430284"/>
                  </a:lnTo>
                  <a:lnTo>
                    <a:pt x="1740805" y="429716"/>
                  </a:lnTo>
                  <a:close/>
                </a:path>
                <a:path w="1821179" h="469264">
                  <a:moveTo>
                    <a:pt x="78207" y="429524"/>
                  </a:moveTo>
                  <a:lnTo>
                    <a:pt x="81944" y="430284"/>
                  </a:lnTo>
                  <a:lnTo>
                    <a:pt x="80184" y="429738"/>
                  </a:lnTo>
                  <a:lnTo>
                    <a:pt x="78207" y="429524"/>
                  </a:lnTo>
                  <a:close/>
                </a:path>
                <a:path w="1821179" h="469264">
                  <a:moveTo>
                    <a:pt x="80184" y="429738"/>
                  </a:moveTo>
                  <a:lnTo>
                    <a:pt x="81944" y="430284"/>
                  </a:lnTo>
                  <a:lnTo>
                    <a:pt x="85221" y="430284"/>
                  </a:lnTo>
                  <a:lnTo>
                    <a:pt x="80184" y="429738"/>
                  </a:lnTo>
                  <a:close/>
                </a:path>
                <a:path w="1821179" h="469264">
                  <a:moveTo>
                    <a:pt x="1742711" y="429524"/>
                  </a:moveTo>
                  <a:lnTo>
                    <a:pt x="1740805" y="429716"/>
                  </a:lnTo>
                  <a:lnTo>
                    <a:pt x="1738974" y="430284"/>
                  </a:lnTo>
                  <a:lnTo>
                    <a:pt x="1742711" y="429524"/>
                  </a:lnTo>
                  <a:close/>
                </a:path>
                <a:path w="1821179" h="469264">
                  <a:moveTo>
                    <a:pt x="1805114" y="429524"/>
                  </a:moveTo>
                  <a:lnTo>
                    <a:pt x="1742711" y="429524"/>
                  </a:lnTo>
                  <a:lnTo>
                    <a:pt x="1738974" y="430284"/>
                  </a:lnTo>
                  <a:lnTo>
                    <a:pt x="1804486" y="430284"/>
                  </a:lnTo>
                  <a:lnTo>
                    <a:pt x="1805114" y="429524"/>
                  </a:lnTo>
                  <a:close/>
                </a:path>
                <a:path w="1821179" h="469264">
                  <a:moveTo>
                    <a:pt x="79493" y="429524"/>
                  </a:moveTo>
                  <a:lnTo>
                    <a:pt x="78207" y="429524"/>
                  </a:lnTo>
                  <a:lnTo>
                    <a:pt x="80184" y="429738"/>
                  </a:lnTo>
                  <a:lnTo>
                    <a:pt x="79493" y="429524"/>
                  </a:lnTo>
                  <a:close/>
                </a:path>
                <a:path w="1821179" h="469264">
                  <a:moveTo>
                    <a:pt x="1750661" y="426657"/>
                  </a:moveTo>
                  <a:lnTo>
                    <a:pt x="1740805" y="429716"/>
                  </a:lnTo>
                  <a:lnTo>
                    <a:pt x="1742711" y="429524"/>
                  </a:lnTo>
                  <a:lnTo>
                    <a:pt x="1805114" y="429524"/>
                  </a:lnTo>
                  <a:lnTo>
                    <a:pt x="1805858" y="428437"/>
                  </a:lnTo>
                  <a:lnTo>
                    <a:pt x="1806339" y="427550"/>
                  </a:lnTo>
                  <a:lnTo>
                    <a:pt x="1749014" y="427550"/>
                  </a:lnTo>
                  <a:lnTo>
                    <a:pt x="1750661" y="426657"/>
                  </a:lnTo>
                  <a:close/>
                </a:path>
                <a:path w="1821179" h="469264">
                  <a:moveTo>
                    <a:pt x="68464" y="426100"/>
                  </a:moveTo>
                  <a:lnTo>
                    <a:pt x="71903" y="427550"/>
                  </a:lnTo>
                  <a:lnTo>
                    <a:pt x="70256" y="426656"/>
                  </a:lnTo>
                  <a:lnTo>
                    <a:pt x="68464" y="426100"/>
                  </a:lnTo>
                  <a:close/>
                </a:path>
                <a:path w="1821179" h="469264">
                  <a:moveTo>
                    <a:pt x="70256" y="426656"/>
                  </a:moveTo>
                  <a:lnTo>
                    <a:pt x="71903" y="427550"/>
                  </a:lnTo>
                  <a:lnTo>
                    <a:pt x="73136" y="427550"/>
                  </a:lnTo>
                  <a:lnTo>
                    <a:pt x="70256" y="426656"/>
                  </a:lnTo>
                  <a:close/>
                </a:path>
                <a:path w="1821179" h="469264">
                  <a:moveTo>
                    <a:pt x="1752455" y="426100"/>
                  </a:moveTo>
                  <a:lnTo>
                    <a:pt x="1750661" y="426657"/>
                  </a:lnTo>
                  <a:lnTo>
                    <a:pt x="1749014" y="427550"/>
                  </a:lnTo>
                  <a:lnTo>
                    <a:pt x="1752455" y="426100"/>
                  </a:lnTo>
                  <a:close/>
                </a:path>
                <a:path w="1821179" h="469264">
                  <a:moveTo>
                    <a:pt x="1807127" y="426100"/>
                  </a:moveTo>
                  <a:lnTo>
                    <a:pt x="1752455" y="426100"/>
                  </a:lnTo>
                  <a:lnTo>
                    <a:pt x="1749014" y="427550"/>
                  </a:lnTo>
                  <a:lnTo>
                    <a:pt x="1806339" y="427550"/>
                  </a:lnTo>
                  <a:lnTo>
                    <a:pt x="1807127" y="426100"/>
                  </a:lnTo>
                  <a:close/>
                </a:path>
                <a:path w="1821179" h="469264">
                  <a:moveTo>
                    <a:pt x="1759596" y="421808"/>
                  </a:moveTo>
                  <a:lnTo>
                    <a:pt x="1750661" y="426657"/>
                  </a:lnTo>
                  <a:lnTo>
                    <a:pt x="1752455" y="426100"/>
                  </a:lnTo>
                  <a:lnTo>
                    <a:pt x="1807127" y="426100"/>
                  </a:lnTo>
                  <a:lnTo>
                    <a:pt x="1808821" y="422978"/>
                  </a:lnTo>
                  <a:lnTo>
                    <a:pt x="1758177" y="422978"/>
                  </a:lnTo>
                  <a:lnTo>
                    <a:pt x="1759596" y="421808"/>
                  </a:lnTo>
                  <a:close/>
                </a:path>
                <a:path w="1821179" h="469264">
                  <a:moveTo>
                    <a:pt x="69231" y="426100"/>
                  </a:moveTo>
                  <a:lnTo>
                    <a:pt x="68464" y="426100"/>
                  </a:lnTo>
                  <a:lnTo>
                    <a:pt x="70256" y="426656"/>
                  </a:lnTo>
                  <a:lnTo>
                    <a:pt x="69231" y="426100"/>
                  </a:lnTo>
                  <a:close/>
                </a:path>
                <a:path w="1821179" h="469264">
                  <a:moveTo>
                    <a:pt x="59705" y="420930"/>
                  </a:moveTo>
                  <a:lnTo>
                    <a:pt x="62740" y="422978"/>
                  </a:lnTo>
                  <a:lnTo>
                    <a:pt x="61320" y="421806"/>
                  </a:lnTo>
                  <a:lnTo>
                    <a:pt x="59705" y="420930"/>
                  </a:lnTo>
                  <a:close/>
                </a:path>
                <a:path w="1821179" h="469264">
                  <a:moveTo>
                    <a:pt x="61320" y="421806"/>
                  </a:moveTo>
                  <a:lnTo>
                    <a:pt x="62740" y="422978"/>
                  </a:lnTo>
                  <a:lnTo>
                    <a:pt x="63479" y="422978"/>
                  </a:lnTo>
                  <a:lnTo>
                    <a:pt x="61320" y="421806"/>
                  </a:lnTo>
                  <a:close/>
                </a:path>
                <a:path w="1821179" h="469264">
                  <a:moveTo>
                    <a:pt x="1761214" y="420930"/>
                  </a:moveTo>
                  <a:lnTo>
                    <a:pt x="1759596" y="421808"/>
                  </a:lnTo>
                  <a:lnTo>
                    <a:pt x="1758177" y="422978"/>
                  </a:lnTo>
                  <a:lnTo>
                    <a:pt x="1761214" y="420930"/>
                  </a:lnTo>
                  <a:close/>
                </a:path>
                <a:path w="1821179" h="469264">
                  <a:moveTo>
                    <a:pt x="1809933" y="420930"/>
                  </a:moveTo>
                  <a:lnTo>
                    <a:pt x="1761214" y="420930"/>
                  </a:lnTo>
                  <a:lnTo>
                    <a:pt x="1758177" y="422978"/>
                  </a:lnTo>
                  <a:lnTo>
                    <a:pt x="1808821" y="422978"/>
                  </a:lnTo>
                  <a:lnTo>
                    <a:pt x="1809933" y="420930"/>
                  </a:lnTo>
                  <a:close/>
                </a:path>
                <a:path w="1821179" h="469264">
                  <a:moveTo>
                    <a:pt x="1767398" y="415371"/>
                  </a:moveTo>
                  <a:lnTo>
                    <a:pt x="1759596" y="421808"/>
                  </a:lnTo>
                  <a:lnTo>
                    <a:pt x="1761214" y="420930"/>
                  </a:lnTo>
                  <a:lnTo>
                    <a:pt x="1809933" y="420930"/>
                  </a:lnTo>
                  <a:lnTo>
                    <a:pt x="1812186" y="416779"/>
                  </a:lnTo>
                  <a:lnTo>
                    <a:pt x="1766235" y="416779"/>
                  </a:lnTo>
                  <a:lnTo>
                    <a:pt x="1767398" y="415371"/>
                  </a:lnTo>
                  <a:close/>
                </a:path>
                <a:path w="1821179" h="469264">
                  <a:moveTo>
                    <a:pt x="60258" y="420930"/>
                  </a:moveTo>
                  <a:lnTo>
                    <a:pt x="59705" y="420930"/>
                  </a:lnTo>
                  <a:lnTo>
                    <a:pt x="61320" y="421806"/>
                  </a:lnTo>
                  <a:lnTo>
                    <a:pt x="60258" y="420930"/>
                  </a:lnTo>
                  <a:close/>
                </a:path>
                <a:path w="1821179" h="469264">
                  <a:moveTo>
                    <a:pt x="52113" y="414209"/>
                  </a:moveTo>
                  <a:lnTo>
                    <a:pt x="54682" y="416779"/>
                  </a:lnTo>
                  <a:lnTo>
                    <a:pt x="53517" y="415368"/>
                  </a:lnTo>
                  <a:lnTo>
                    <a:pt x="52113" y="414209"/>
                  </a:lnTo>
                  <a:close/>
                </a:path>
                <a:path w="1821179" h="469264">
                  <a:moveTo>
                    <a:pt x="53517" y="415368"/>
                  </a:moveTo>
                  <a:lnTo>
                    <a:pt x="54682" y="416779"/>
                  </a:lnTo>
                  <a:lnTo>
                    <a:pt x="55228" y="416779"/>
                  </a:lnTo>
                  <a:lnTo>
                    <a:pt x="53517" y="415368"/>
                  </a:lnTo>
                  <a:close/>
                </a:path>
                <a:path w="1821179" h="469264">
                  <a:moveTo>
                    <a:pt x="1768806" y="414209"/>
                  </a:moveTo>
                  <a:lnTo>
                    <a:pt x="1767398" y="415371"/>
                  </a:lnTo>
                  <a:lnTo>
                    <a:pt x="1766235" y="416779"/>
                  </a:lnTo>
                  <a:lnTo>
                    <a:pt x="1768806" y="414209"/>
                  </a:lnTo>
                  <a:close/>
                </a:path>
                <a:path w="1821179" h="469264">
                  <a:moveTo>
                    <a:pt x="1813581" y="414209"/>
                  </a:moveTo>
                  <a:lnTo>
                    <a:pt x="1768806" y="414209"/>
                  </a:lnTo>
                  <a:lnTo>
                    <a:pt x="1766235" y="416779"/>
                  </a:lnTo>
                  <a:lnTo>
                    <a:pt x="1812186" y="416779"/>
                  </a:lnTo>
                  <a:lnTo>
                    <a:pt x="1813581" y="414209"/>
                  </a:lnTo>
                  <a:close/>
                </a:path>
                <a:path w="1821179" h="469264">
                  <a:moveTo>
                    <a:pt x="1773833" y="407571"/>
                  </a:moveTo>
                  <a:lnTo>
                    <a:pt x="1767398" y="415371"/>
                  </a:lnTo>
                  <a:lnTo>
                    <a:pt x="1768806" y="414209"/>
                  </a:lnTo>
                  <a:lnTo>
                    <a:pt x="1813581" y="414209"/>
                  </a:lnTo>
                  <a:lnTo>
                    <a:pt x="1813659" y="414065"/>
                  </a:lnTo>
                  <a:lnTo>
                    <a:pt x="1814144" y="412915"/>
                  </a:lnTo>
                  <a:lnTo>
                    <a:pt x="1815301" y="409186"/>
                  </a:lnTo>
                  <a:lnTo>
                    <a:pt x="1772956" y="409186"/>
                  </a:lnTo>
                  <a:lnTo>
                    <a:pt x="1773833" y="407571"/>
                  </a:lnTo>
                  <a:close/>
                </a:path>
                <a:path w="1821179" h="469264">
                  <a:moveTo>
                    <a:pt x="52561" y="414209"/>
                  </a:moveTo>
                  <a:lnTo>
                    <a:pt x="52113" y="414209"/>
                  </a:lnTo>
                  <a:lnTo>
                    <a:pt x="53517" y="415368"/>
                  </a:lnTo>
                  <a:lnTo>
                    <a:pt x="52561" y="414209"/>
                  </a:lnTo>
                  <a:close/>
                </a:path>
                <a:path w="1821179" h="469264">
                  <a:moveTo>
                    <a:pt x="45913" y="406151"/>
                  </a:moveTo>
                  <a:lnTo>
                    <a:pt x="47961" y="409186"/>
                  </a:lnTo>
                  <a:lnTo>
                    <a:pt x="47084" y="407571"/>
                  </a:lnTo>
                  <a:lnTo>
                    <a:pt x="45913" y="406151"/>
                  </a:lnTo>
                  <a:close/>
                </a:path>
                <a:path w="1821179" h="469264">
                  <a:moveTo>
                    <a:pt x="47085" y="407571"/>
                  </a:moveTo>
                  <a:lnTo>
                    <a:pt x="47961" y="409186"/>
                  </a:lnTo>
                  <a:lnTo>
                    <a:pt x="48417" y="409186"/>
                  </a:lnTo>
                  <a:lnTo>
                    <a:pt x="47085" y="407571"/>
                  </a:lnTo>
                  <a:close/>
                </a:path>
                <a:path w="1821179" h="469264">
                  <a:moveTo>
                    <a:pt x="1775005" y="406151"/>
                  </a:moveTo>
                  <a:lnTo>
                    <a:pt x="1773833" y="407571"/>
                  </a:lnTo>
                  <a:lnTo>
                    <a:pt x="1772956" y="409186"/>
                  </a:lnTo>
                  <a:lnTo>
                    <a:pt x="1775005" y="406151"/>
                  </a:lnTo>
                  <a:close/>
                </a:path>
                <a:path w="1821179" h="469264">
                  <a:moveTo>
                    <a:pt x="1816244" y="406151"/>
                  </a:moveTo>
                  <a:lnTo>
                    <a:pt x="1775005" y="406151"/>
                  </a:lnTo>
                  <a:lnTo>
                    <a:pt x="1772956" y="409186"/>
                  </a:lnTo>
                  <a:lnTo>
                    <a:pt x="1815301" y="409186"/>
                  </a:lnTo>
                  <a:lnTo>
                    <a:pt x="1816244" y="406151"/>
                  </a:lnTo>
                  <a:close/>
                </a:path>
                <a:path w="1821179" h="469264">
                  <a:moveTo>
                    <a:pt x="46314" y="406151"/>
                  </a:moveTo>
                  <a:lnTo>
                    <a:pt x="45913" y="406151"/>
                  </a:lnTo>
                  <a:lnTo>
                    <a:pt x="47085" y="407571"/>
                  </a:lnTo>
                  <a:lnTo>
                    <a:pt x="46314" y="406151"/>
                  </a:lnTo>
                  <a:close/>
                </a:path>
                <a:path w="1821179" h="469264">
                  <a:moveTo>
                    <a:pt x="1778682" y="398638"/>
                  </a:moveTo>
                  <a:lnTo>
                    <a:pt x="1773833" y="407571"/>
                  </a:lnTo>
                  <a:lnTo>
                    <a:pt x="1775005" y="406151"/>
                  </a:lnTo>
                  <a:lnTo>
                    <a:pt x="1816244" y="406151"/>
                  </a:lnTo>
                  <a:lnTo>
                    <a:pt x="1818020" y="400428"/>
                  </a:lnTo>
                  <a:lnTo>
                    <a:pt x="1778126" y="400428"/>
                  </a:lnTo>
                  <a:lnTo>
                    <a:pt x="1778682" y="398638"/>
                  </a:lnTo>
                  <a:close/>
                </a:path>
                <a:path w="1821179" h="469264">
                  <a:moveTo>
                    <a:pt x="41341" y="396988"/>
                  </a:moveTo>
                  <a:lnTo>
                    <a:pt x="42791" y="400428"/>
                  </a:lnTo>
                  <a:lnTo>
                    <a:pt x="42234" y="398633"/>
                  </a:lnTo>
                  <a:lnTo>
                    <a:pt x="41341" y="396988"/>
                  </a:lnTo>
                  <a:close/>
                </a:path>
                <a:path w="1821179" h="469264">
                  <a:moveTo>
                    <a:pt x="42234" y="398633"/>
                  </a:moveTo>
                  <a:lnTo>
                    <a:pt x="42791" y="400428"/>
                  </a:lnTo>
                  <a:lnTo>
                    <a:pt x="43208" y="400428"/>
                  </a:lnTo>
                  <a:lnTo>
                    <a:pt x="42234" y="398633"/>
                  </a:lnTo>
                  <a:close/>
                </a:path>
                <a:path w="1821179" h="469264">
                  <a:moveTo>
                    <a:pt x="1779578" y="396988"/>
                  </a:moveTo>
                  <a:lnTo>
                    <a:pt x="1778682" y="398638"/>
                  </a:lnTo>
                  <a:lnTo>
                    <a:pt x="1778126" y="400428"/>
                  </a:lnTo>
                  <a:lnTo>
                    <a:pt x="1779578" y="396988"/>
                  </a:lnTo>
                  <a:close/>
                </a:path>
                <a:path w="1821179" h="469264">
                  <a:moveTo>
                    <a:pt x="1819084" y="396988"/>
                  </a:moveTo>
                  <a:lnTo>
                    <a:pt x="1779578" y="396988"/>
                  </a:lnTo>
                  <a:lnTo>
                    <a:pt x="1778126" y="400428"/>
                  </a:lnTo>
                  <a:lnTo>
                    <a:pt x="1818020" y="400428"/>
                  </a:lnTo>
                  <a:lnTo>
                    <a:pt x="1819084" y="396988"/>
                  </a:lnTo>
                  <a:close/>
                </a:path>
                <a:path w="1821179" h="469264">
                  <a:moveTo>
                    <a:pt x="1781765" y="388706"/>
                  </a:moveTo>
                  <a:lnTo>
                    <a:pt x="1778682" y="398638"/>
                  </a:lnTo>
                  <a:lnTo>
                    <a:pt x="1779578" y="396988"/>
                  </a:lnTo>
                  <a:lnTo>
                    <a:pt x="1819084" y="396988"/>
                  </a:lnTo>
                  <a:lnTo>
                    <a:pt x="1819332" y="395773"/>
                  </a:lnTo>
                  <a:lnTo>
                    <a:pt x="1819817" y="390683"/>
                  </a:lnTo>
                  <a:lnTo>
                    <a:pt x="1781550" y="390683"/>
                  </a:lnTo>
                  <a:lnTo>
                    <a:pt x="1781765" y="388706"/>
                  </a:lnTo>
                  <a:close/>
                </a:path>
                <a:path w="1821179" h="469264">
                  <a:moveTo>
                    <a:pt x="41723" y="396988"/>
                  </a:moveTo>
                  <a:lnTo>
                    <a:pt x="41341" y="396988"/>
                  </a:lnTo>
                  <a:lnTo>
                    <a:pt x="42234" y="398633"/>
                  </a:lnTo>
                  <a:lnTo>
                    <a:pt x="41723" y="396988"/>
                  </a:lnTo>
                  <a:close/>
                </a:path>
                <a:path w="1821179" h="469264">
                  <a:moveTo>
                    <a:pt x="38606" y="386947"/>
                  </a:moveTo>
                  <a:lnTo>
                    <a:pt x="39367" y="390683"/>
                  </a:lnTo>
                  <a:lnTo>
                    <a:pt x="39175" y="388779"/>
                  </a:lnTo>
                  <a:lnTo>
                    <a:pt x="38606" y="386947"/>
                  </a:lnTo>
                  <a:close/>
                </a:path>
                <a:path w="1821179" h="469264">
                  <a:moveTo>
                    <a:pt x="39175" y="388779"/>
                  </a:moveTo>
                  <a:lnTo>
                    <a:pt x="39367" y="390683"/>
                  </a:lnTo>
                  <a:lnTo>
                    <a:pt x="39766" y="390683"/>
                  </a:lnTo>
                  <a:lnTo>
                    <a:pt x="39175" y="388779"/>
                  </a:lnTo>
                  <a:close/>
                </a:path>
                <a:path w="1821179" h="469264">
                  <a:moveTo>
                    <a:pt x="1782311" y="386947"/>
                  </a:moveTo>
                  <a:lnTo>
                    <a:pt x="1781765" y="388706"/>
                  </a:lnTo>
                  <a:lnTo>
                    <a:pt x="1781550" y="390683"/>
                  </a:lnTo>
                  <a:lnTo>
                    <a:pt x="1782311" y="386947"/>
                  </a:lnTo>
                  <a:close/>
                </a:path>
                <a:path w="1821179" h="469264">
                  <a:moveTo>
                    <a:pt x="1820173" y="386947"/>
                  </a:moveTo>
                  <a:lnTo>
                    <a:pt x="1782311" y="386947"/>
                  </a:lnTo>
                  <a:lnTo>
                    <a:pt x="1781550" y="390683"/>
                  </a:lnTo>
                  <a:lnTo>
                    <a:pt x="1819817" y="390683"/>
                  </a:lnTo>
                  <a:lnTo>
                    <a:pt x="1820173" y="386947"/>
                  </a:lnTo>
                  <a:close/>
                </a:path>
                <a:path w="1821179" h="469264">
                  <a:moveTo>
                    <a:pt x="38990" y="386947"/>
                  </a:moveTo>
                  <a:lnTo>
                    <a:pt x="38606" y="386947"/>
                  </a:lnTo>
                  <a:lnTo>
                    <a:pt x="39175" y="388779"/>
                  </a:lnTo>
                  <a:lnTo>
                    <a:pt x="38990" y="386947"/>
                  </a:lnTo>
                  <a:close/>
                </a:path>
                <a:path w="1821179" h="469264">
                  <a:moveTo>
                    <a:pt x="1781743" y="80209"/>
                  </a:moveTo>
                  <a:lnTo>
                    <a:pt x="1782817" y="90865"/>
                  </a:lnTo>
                  <a:lnTo>
                    <a:pt x="1782914" y="378122"/>
                  </a:lnTo>
                  <a:lnTo>
                    <a:pt x="1781765" y="388706"/>
                  </a:lnTo>
                  <a:lnTo>
                    <a:pt x="1782311" y="386947"/>
                  </a:lnTo>
                  <a:lnTo>
                    <a:pt x="1820173" y="386947"/>
                  </a:lnTo>
                  <a:lnTo>
                    <a:pt x="1821014" y="378122"/>
                  </a:lnTo>
                  <a:lnTo>
                    <a:pt x="1820918" y="88955"/>
                  </a:lnTo>
                  <a:lnTo>
                    <a:pt x="1820221" y="82040"/>
                  </a:lnTo>
                  <a:lnTo>
                    <a:pt x="1782311" y="82040"/>
                  </a:lnTo>
                  <a:lnTo>
                    <a:pt x="1781743" y="80209"/>
                  </a:lnTo>
                  <a:close/>
                </a:path>
                <a:path w="1821179" h="469264">
                  <a:moveTo>
                    <a:pt x="39367" y="78303"/>
                  </a:moveTo>
                  <a:lnTo>
                    <a:pt x="38606" y="82040"/>
                  </a:lnTo>
                  <a:lnTo>
                    <a:pt x="39152" y="80281"/>
                  </a:lnTo>
                  <a:lnTo>
                    <a:pt x="39367" y="78303"/>
                  </a:lnTo>
                  <a:close/>
                </a:path>
                <a:path w="1821179" h="469264">
                  <a:moveTo>
                    <a:pt x="39152" y="80281"/>
                  </a:moveTo>
                  <a:lnTo>
                    <a:pt x="38606" y="82040"/>
                  </a:lnTo>
                  <a:lnTo>
                    <a:pt x="38962" y="82040"/>
                  </a:lnTo>
                  <a:lnTo>
                    <a:pt x="39152" y="80281"/>
                  </a:lnTo>
                  <a:close/>
                </a:path>
                <a:path w="1821179" h="469264">
                  <a:moveTo>
                    <a:pt x="1781550" y="78303"/>
                  </a:moveTo>
                  <a:lnTo>
                    <a:pt x="1781743" y="80209"/>
                  </a:lnTo>
                  <a:lnTo>
                    <a:pt x="1782311" y="82040"/>
                  </a:lnTo>
                  <a:lnTo>
                    <a:pt x="1781550" y="78303"/>
                  </a:lnTo>
                  <a:close/>
                </a:path>
                <a:path w="1821179" h="469264">
                  <a:moveTo>
                    <a:pt x="1819844" y="78303"/>
                  </a:moveTo>
                  <a:lnTo>
                    <a:pt x="1781550" y="78303"/>
                  </a:lnTo>
                  <a:lnTo>
                    <a:pt x="1782311" y="82040"/>
                  </a:lnTo>
                  <a:lnTo>
                    <a:pt x="1820221" y="82040"/>
                  </a:lnTo>
                  <a:lnTo>
                    <a:pt x="1819844" y="78303"/>
                  </a:lnTo>
                  <a:close/>
                </a:path>
                <a:path w="1821179" h="469264">
                  <a:moveTo>
                    <a:pt x="39766" y="78303"/>
                  </a:moveTo>
                  <a:lnTo>
                    <a:pt x="39367" y="78303"/>
                  </a:lnTo>
                  <a:lnTo>
                    <a:pt x="39152" y="80281"/>
                  </a:lnTo>
                  <a:lnTo>
                    <a:pt x="39766" y="78303"/>
                  </a:lnTo>
                  <a:close/>
                </a:path>
                <a:path w="1821179" h="469264">
                  <a:moveTo>
                    <a:pt x="1778682" y="70349"/>
                  </a:moveTo>
                  <a:lnTo>
                    <a:pt x="1781743" y="80209"/>
                  </a:lnTo>
                  <a:lnTo>
                    <a:pt x="1781550" y="78303"/>
                  </a:lnTo>
                  <a:lnTo>
                    <a:pt x="1819844" y="78303"/>
                  </a:lnTo>
                  <a:lnTo>
                    <a:pt x="1819331" y="73212"/>
                  </a:lnTo>
                  <a:lnTo>
                    <a:pt x="1819084" y="72000"/>
                  </a:lnTo>
                  <a:lnTo>
                    <a:pt x="1779578" y="72000"/>
                  </a:lnTo>
                  <a:lnTo>
                    <a:pt x="1778682" y="70349"/>
                  </a:lnTo>
                  <a:close/>
                </a:path>
                <a:path w="1821179" h="469264">
                  <a:moveTo>
                    <a:pt x="42791" y="68559"/>
                  </a:moveTo>
                  <a:lnTo>
                    <a:pt x="41341" y="72000"/>
                  </a:lnTo>
                  <a:lnTo>
                    <a:pt x="42235" y="70349"/>
                  </a:lnTo>
                  <a:lnTo>
                    <a:pt x="42791" y="68559"/>
                  </a:lnTo>
                  <a:close/>
                </a:path>
                <a:path w="1821179" h="469264">
                  <a:moveTo>
                    <a:pt x="42234" y="70353"/>
                  </a:moveTo>
                  <a:lnTo>
                    <a:pt x="41341" y="72000"/>
                  </a:lnTo>
                  <a:lnTo>
                    <a:pt x="41723" y="72000"/>
                  </a:lnTo>
                  <a:lnTo>
                    <a:pt x="42234" y="70353"/>
                  </a:lnTo>
                  <a:close/>
                </a:path>
                <a:path w="1821179" h="469264">
                  <a:moveTo>
                    <a:pt x="1778126" y="68559"/>
                  </a:moveTo>
                  <a:lnTo>
                    <a:pt x="1778685" y="70353"/>
                  </a:lnTo>
                  <a:lnTo>
                    <a:pt x="1779578" y="72000"/>
                  </a:lnTo>
                  <a:lnTo>
                    <a:pt x="1778126" y="68559"/>
                  </a:lnTo>
                  <a:close/>
                </a:path>
                <a:path w="1821179" h="469264">
                  <a:moveTo>
                    <a:pt x="1818020" y="68559"/>
                  </a:moveTo>
                  <a:lnTo>
                    <a:pt x="1778126" y="68559"/>
                  </a:lnTo>
                  <a:lnTo>
                    <a:pt x="1779578" y="72000"/>
                  </a:lnTo>
                  <a:lnTo>
                    <a:pt x="1819084" y="72000"/>
                  </a:lnTo>
                  <a:lnTo>
                    <a:pt x="1818020" y="68559"/>
                  </a:lnTo>
                  <a:close/>
                </a:path>
                <a:path w="1821179" h="469264">
                  <a:moveTo>
                    <a:pt x="43208" y="68559"/>
                  </a:moveTo>
                  <a:lnTo>
                    <a:pt x="42791" y="68559"/>
                  </a:lnTo>
                  <a:lnTo>
                    <a:pt x="42234" y="70353"/>
                  </a:lnTo>
                  <a:lnTo>
                    <a:pt x="43208" y="68559"/>
                  </a:lnTo>
                  <a:close/>
                </a:path>
                <a:path w="1821179" h="469264">
                  <a:moveTo>
                    <a:pt x="1773835" y="61418"/>
                  </a:moveTo>
                  <a:lnTo>
                    <a:pt x="1778682" y="70349"/>
                  </a:lnTo>
                  <a:lnTo>
                    <a:pt x="1778126" y="68559"/>
                  </a:lnTo>
                  <a:lnTo>
                    <a:pt x="1818020" y="68559"/>
                  </a:lnTo>
                  <a:lnTo>
                    <a:pt x="1816243" y="62837"/>
                  </a:lnTo>
                  <a:lnTo>
                    <a:pt x="1775005" y="62837"/>
                  </a:lnTo>
                  <a:lnTo>
                    <a:pt x="1773835" y="61418"/>
                  </a:lnTo>
                  <a:close/>
                </a:path>
                <a:path w="1821179" h="469264">
                  <a:moveTo>
                    <a:pt x="47961" y="59800"/>
                  </a:moveTo>
                  <a:lnTo>
                    <a:pt x="45913" y="62837"/>
                  </a:lnTo>
                  <a:lnTo>
                    <a:pt x="47083" y="61418"/>
                  </a:lnTo>
                  <a:lnTo>
                    <a:pt x="47961" y="59800"/>
                  </a:lnTo>
                  <a:close/>
                </a:path>
                <a:path w="1821179" h="469264">
                  <a:moveTo>
                    <a:pt x="47083" y="61418"/>
                  </a:moveTo>
                  <a:lnTo>
                    <a:pt x="45913" y="62837"/>
                  </a:lnTo>
                  <a:lnTo>
                    <a:pt x="46313" y="62837"/>
                  </a:lnTo>
                  <a:lnTo>
                    <a:pt x="47083" y="61418"/>
                  </a:lnTo>
                  <a:close/>
                </a:path>
                <a:path w="1821179" h="469264">
                  <a:moveTo>
                    <a:pt x="1772956" y="59800"/>
                  </a:moveTo>
                  <a:lnTo>
                    <a:pt x="1773835" y="61418"/>
                  </a:lnTo>
                  <a:lnTo>
                    <a:pt x="1775005" y="62837"/>
                  </a:lnTo>
                  <a:lnTo>
                    <a:pt x="1772956" y="59800"/>
                  </a:lnTo>
                  <a:close/>
                </a:path>
                <a:path w="1821179" h="469264">
                  <a:moveTo>
                    <a:pt x="1815301" y="59800"/>
                  </a:moveTo>
                  <a:lnTo>
                    <a:pt x="1772956" y="59800"/>
                  </a:lnTo>
                  <a:lnTo>
                    <a:pt x="1775005" y="62837"/>
                  </a:lnTo>
                  <a:lnTo>
                    <a:pt x="1816243" y="62837"/>
                  </a:lnTo>
                  <a:lnTo>
                    <a:pt x="1815301" y="59800"/>
                  </a:lnTo>
                  <a:close/>
                </a:path>
                <a:path w="1821179" h="469264">
                  <a:moveTo>
                    <a:pt x="1812186" y="52208"/>
                  </a:moveTo>
                  <a:lnTo>
                    <a:pt x="1766235" y="52208"/>
                  </a:lnTo>
                  <a:lnTo>
                    <a:pt x="1768806" y="54778"/>
                  </a:lnTo>
                  <a:lnTo>
                    <a:pt x="1768356" y="54778"/>
                  </a:lnTo>
                  <a:lnTo>
                    <a:pt x="1773835" y="61418"/>
                  </a:lnTo>
                  <a:lnTo>
                    <a:pt x="1772956" y="59800"/>
                  </a:lnTo>
                  <a:lnTo>
                    <a:pt x="1815301" y="59800"/>
                  </a:lnTo>
                  <a:lnTo>
                    <a:pt x="1814144" y="56073"/>
                  </a:lnTo>
                  <a:lnTo>
                    <a:pt x="1813659" y="54921"/>
                  </a:lnTo>
                  <a:lnTo>
                    <a:pt x="1813581" y="54778"/>
                  </a:lnTo>
                  <a:lnTo>
                    <a:pt x="1768806" y="54778"/>
                  </a:lnTo>
                  <a:lnTo>
                    <a:pt x="1767398" y="53616"/>
                  </a:lnTo>
                  <a:lnTo>
                    <a:pt x="1812951" y="53616"/>
                  </a:lnTo>
                  <a:lnTo>
                    <a:pt x="1812186" y="52208"/>
                  </a:lnTo>
                  <a:close/>
                </a:path>
                <a:path w="1821179" h="469264">
                  <a:moveTo>
                    <a:pt x="48418" y="59800"/>
                  </a:moveTo>
                  <a:lnTo>
                    <a:pt x="47961" y="59800"/>
                  </a:lnTo>
                  <a:lnTo>
                    <a:pt x="47083" y="61418"/>
                  </a:lnTo>
                  <a:lnTo>
                    <a:pt x="48418" y="59800"/>
                  </a:lnTo>
                  <a:close/>
                </a:path>
                <a:path w="1821179" h="469264">
                  <a:moveTo>
                    <a:pt x="54682" y="52208"/>
                  </a:moveTo>
                  <a:lnTo>
                    <a:pt x="52111" y="54778"/>
                  </a:lnTo>
                  <a:lnTo>
                    <a:pt x="53520" y="53616"/>
                  </a:lnTo>
                  <a:lnTo>
                    <a:pt x="54682" y="52208"/>
                  </a:lnTo>
                  <a:close/>
                </a:path>
                <a:path w="1821179" h="469264">
                  <a:moveTo>
                    <a:pt x="53520" y="53616"/>
                  </a:moveTo>
                  <a:lnTo>
                    <a:pt x="52111" y="54778"/>
                  </a:lnTo>
                  <a:lnTo>
                    <a:pt x="52561" y="54778"/>
                  </a:lnTo>
                  <a:lnTo>
                    <a:pt x="53520" y="53616"/>
                  </a:lnTo>
                  <a:close/>
                </a:path>
                <a:path w="1821179" h="469264">
                  <a:moveTo>
                    <a:pt x="1766235" y="52208"/>
                  </a:moveTo>
                  <a:lnTo>
                    <a:pt x="1767398" y="53616"/>
                  </a:lnTo>
                  <a:lnTo>
                    <a:pt x="1768806" y="54778"/>
                  </a:lnTo>
                  <a:lnTo>
                    <a:pt x="1766235" y="52208"/>
                  </a:lnTo>
                  <a:close/>
                </a:path>
                <a:path w="1821179" h="469264">
                  <a:moveTo>
                    <a:pt x="55227" y="52208"/>
                  </a:moveTo>
                  <a:lnTo>
                    <a:pt x="54682" y="52208"/>
                  </a:lnTo>
                  <a:lnTo>
                    <a:pt x="53520" y="53616"/>
                  </a:lnTo>
                  <a:lnTo>
                    <a:pt x="55227" y="52208"/>
                  </a:lnTo>
                  <a:close/>
                </a:path>
                <a:path w="1821179" h="469264">
                  <a:moveTo>
                    <a:pt x="1759595" y="47179"/>
                  </a:moveTo>
                  <a:lnTo>
                    <a:pt x="1767398" y="53616"/>
                  </a:lnTo>
                  <a:lnTo>
                    <a:pt x="1766235" y="52208"/>
                  </a:lnTo>
                  <a:lnTo>
                    <a:pt x="1812186" y="52208"/>
                  </a:lnTo>
                  <a:lnTo>
                    <a:pt x="1809933" y="48058"/>
                  </a:lnTo>
                  <a:lnTo>
                    <a:pt x="1761214" y="48058"/>
                  </a:lnTo>
                  <a:lnTo>
                    <a:pt x="1759595" y="47179"/>
                  </a:lnTo>
                  <a:close/>
                </a:path>
                <a:path w="1821179" h="469264">
                  <a:moveTo>
                    <a:pt x="62740" y="46009"/>
                  </a:moveTo>
                  <a:lnTo>
                    <a:pt x="59705" y="48058"/>
                  </a:lnTo>
                  <a:lnTo>
                    <a:pt x="61322" y="47179"/>
                  </a:lnTo>
                  <a:lnTo>
                    <a:pt x="62740" y="46009"/>
                  </a:lnTo>
                  <a:close/>
                </a:path>
                <a:path w="1821179" h="469264">
                  <a:moveTo>
                    <a:pt x="61320" y="47181"/>
                  </a:moveTo>
                  <a:lnTo>
                    <a:pt x="59705" y="48058"/>
                  </a:lnTo>
                  <a:lnTo>
                    <a:pt x="60257" y="48058"/>
                  </a:lnTo>
                  <a:lnTo>
                    <a:pt x="61320" y="47181"/>
                  </a:lnTo>
                  <a:close/>
                </a:path>
                <a:path w="1821179" h="469264">
                  <a:moveTo>
                    <a:pt x="1758177" y="46009"/>
                  </a:moveTo>
                  <a:lnTo>
                    <a:pt x="1759599" y="47181"/>
                  </a:lnTo>
                  <a:lnTo>
                    <a:pt x="1761214" y="48058"/>
                  </a:lnTo>
                  <a:lnTo>
                    <a:pt x="1758177" y="46009"/>
                  </a:lnTo>
                  <a:close/>
                </a:path>
                <a:path w="1821179" h="469264">
                  <a:moveTo>
                    <a:pt x="1808822" y="46009"/>
                  </a:moveTo>
                  <a:lnTo>
                    <a:pt x="1758177" y="46009"/>
                  </a:lnTo>
                  <a:lnTo>
                    <a:pt x="1761214" y="48058"/>
                  </a:lnTo>
                  <a:lnTo>
                    <a:pt x="1809933" y="48058"/>
                  </a:lnTo>
                  <a:lnTo>
                    <a:pt x="1808822" y="46009"/>
                  </a:lnTo>
                  <a:close/>
                </a:path>
                <a:path w="1821179" h="469264">
                  <a:moveTo>
                    <a:pt x="63478" y="46009"/>
                  </a:moveTo>
                  <a:lnTo>
                    <a:pt x="62740" y="46009"/>
                  </a:lnTo>
                  <a:lnTo>
                    <a:pt x="61320" y="47181"/>
                  </a:lnTo>
                  <a:lnTo>
                    <a:pt x="63478" y="46009"/>
                  </a:lnTo>
                  <a:close/>
                </a:path>
                <a:path w="1821179" h="469264">
                  <a:moveTo>
                    <a:pt x="1750665" y="42332"/>
                  </a:moveTo>
                  <a:lnTo>
                    <a:pt x="1759595" y="47179"/>
                  </a:lnTo>
                  <a:lnTo>
                    <a:pt x="1758177" y="46009"/>
                  </a:lnTo>
                  <a:lnTo>
                    <a:pt x="1808822" y="46009"/>
                  </a:lnTo>
                  <a:lnTo>
                    <a:pt x="1807127" y="42887"/>
                  </a:lnTo>
                  <a:lnTo>
                    <a:pt x="1752455" y="42887"/>
                  </a:lnTo>
                  <a:lnTo>
                    <a:pt x="1750665" y="42332"/>
                  </a:lnTo>
                  <a:close/>
                </a:path>
                <a:path w="1821179" h="469264">
                  <a:moveTo>
                    <a:pt x="71903" y="41436"/>
                  </a:moveTo>
                  <a:lnTo>
                    <a:pt x="68464" y="42887"/>
                  </a:lnTo>
                  <a:lnTo>
                    <a:pt x="70252" y="42332"/>
                  </a:lnTo>
                  <a:lnTo>
                    <a:pt x="71903" y="41436"/>
                  </a:lnTo>
                  <a:close/>
                </a:path>
                <a:path w="1821179" h="469264">
                  <a:moveTo>
                    <a:pt x="70251" y="42333"/>
                  </a:moveTo>
                  <a:lnTo>
                    <a:pt x="68464" y="42887"/>
                  </a:lnTo>
                  <a:lnTo>
                    <a:pt x="69229" y="42887"/>
                  </a:lnTo>
                  <a:lnTo>
                    <a:pt x="70251" y="42333"/>
                  </a:lnTo>
                  <a:close/>
                </a:path>
                <a:path w="1821179" h="469264">
                  <a:moveTo>
                    <a:pt x="1749014" y="41436"/>
                  </a:moveTo>
                  <a:lnTo>
                    <a:pt x="1750668" y="42333"/>
                  </a:lnTo>
                  <a:lnTo>
                    <a:pt x="1752455" y="42887"/>
                  </a:lnTo>
                  <a:lnTo>
                    <a:pt x="1749014" y="41436"/>
                  </a:lnTo>
                  <a:close/>
                </a:path>
                <a:path w="1821179" h="469264">
                  <a:moveTo>
                    <a:pt x="1806339" y="41436"/>
                  </a:moveTo>
                  <a:lnTo>
                    <a:pt x="1749014" y="41436"/>
                  </a:lnTo>
                  <a:lnTo>
                    <a:pt x="1752455" y="42887"/>
                  </a:lnTo>
                  <a:lnTo>
                    <a:pt x="1807127" y="42887"/>
                  </a:lnTo>
                  <a:lnTo>
                    <a:pt x="1806339" y="41436"/>
                  </a:lnTo>
                  <a:close/>
                </a:path>
                <a:path w="1821179" h="469264">
                  <a:moveTo>
                    <a:pt x="73140" y="41436"/>
                  </a:moveTo>
                  <a:lnTo>
                    <a:pt x="71903" y="41436"/>
                  </a:lnTo>
                  <a:lnTo>
                    <a:pt x="70251" y="42333"/>
                  </a:lnTo>
                  <a:lnTo>
                    <a:pt x="73140" y="41436"/>
                  </a:lnTo>
                  <a:close/>
                </a:path>
                <a:path w="1821179" h="469264">
                  <a:moveTo>
                    <a:pt x="1740732" y="39249"/>
                  </a:moveTo>
                  <a:lnTo>
                    <a:pt x="1750665" y="42332"/>
                  </a:lnTo>
                  <a:lnTo>
                    <a:pt x="1749014" y="41436"/>
                  </a:lnTo>
                  <a:lnTo>
                    <a:pt x="1806339" y="41436"/>
                  </a:lnTo>
                  <a:lnTo>
                    <a:pt x="1805858" y="40549"/>
                  </a:lnTo>
                  <a:lnTo>
                    <a:pt x="1805114" y="39463"/>
                  </a:lnTo>
                  <a:lnTo>
                    <a:pt x="1742711" y="39463"/>
                  </a:lnTo>
                  <a:lnTo>
                    <a:pt x="1740732" y="39249"/>
                  </a:lnTo>
                  <a:close/>
                </a:path>
                <a:path w="1821179" h="469264">
                  <a:moveTo>
                    <a:pt x="81944" y="38703"/>
                  </a:moveTo>
                  <a:lnTo>
                    <a:pt x="78207" y="39463"/>
                  </a:lnTo>
                  <a:lnTo>
                    <a:pt x="80112" y="39271"/>
                  </a:lnTo>
                  <a:lnTo>
                    <a:pt x="81944" y="38703"/>
                  </a:lnTo>
                  <a:close/>
                </a:path>
                <a:path w="1821179" h="469264">
                  <a:moveTo>
                    <a:pt x="80112" y="39271"/>
                  </a:moveTo>
                  <a:lnTo>
                    <a:pt x="78207" y="39463"/>
                  </a:lnTo>
                  <a:lnTo>
                    <a:pt x="79493" y="39463"/>
                  </a:lnTo>
                  <a:lnTo>
                    <a:pt x="80112" y="39271"/>
                  </a:lnTo>
                  <a:close/>
                </a:path>
                <a:path w="1821179" h="469264">
                  <a:moveTo>
                    <a:pt x="1738974" y="38703"/>
                  </a:moveTo>
                  <a:lnTo>
                    <a:pt x="1740732" y="39249"/>
                  </a:lnTo>
                  <a:lnTo>
                    <a:pt x="1742711" y="39463"/>
                  </a:lnTo>
                  <a:lnTo>
                    <a:pt x="1738974" y="38703"/>
                  </a:lnTo>
                  <a:close/>
                </a:path>
                <a:path w="1821179" h="469264">
                  <a:moveTo>
                    <a:pt x="1804486" y="38703"/>
                  </a:moveTo>
                  <a:lnTo>
                    <a:pt x="1738974" y="38703"/>
                  </a:lnTo>
                  <a:lnTo>
                    <a:pt x="1742711" y="39463"/>
                  </a:lnTo>
                  <a:lnTo>
                    <a:pt x="1805114" y="39463"/>
                  </a:lnTo>
                  <a:lnTo>
                    <a:pt x="1804486" y="38703"/>
                  </a:lnTo>
                  <a:close/>
                </a:path>
                <a:path w="1821179" h="469264">
                  <a:moveTo>
                    <a:pt x="85752" y="38703"/>
                  </a:moveTo>
                  <a:lnTo>
                    <a:pt x="81944" y="38703"/>
                  </a:lnTo>
                  <a:lnTo>
                    <a:pt x="80112" y="39271"/>
                  </a:lnTo>
                  <a:lnTo>
                    <a:pt x="85752" y="38703"/>
                  </a:lnTo>
                  <a:close/>
                </a:path>
                <a:path w="1821179" h="469264">
                  <a:moveTo>
                    <a:pt x="1803910" y="38004"/>
                  </a:moveTo>
                  <a:lnTo>
                    <a:pt x="92680" y="38004"/>
                  </a:lnTo>
                  <a:lnTo>
                    <a:pt x="1730148" y="38100"/>
                  </a:lnTo>
                  <a:lnTo>
                    <a:pt x="1740732" y="39249"/>
                  </a:lnTo>
                  <a:lnTo>
                    <a:pt x="1738974" y="38703"/>
                  </a:lnTo>
                  <a:lnTo>
                    <a:pt x="1804486" y="38703"/>
                  </a:lnTo>
                  <a:lnTo>
                    <a:pt x="1803910" y="38004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3189117" y="1969515"/>
            <a:ext cx="100520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5">
                <a:latin typeface="Calibri"/>
                <a:cs typeface="Calibri"/>
              </a:rPr>
              <a:t>Terminal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76343" y="4128538"/>
            <a:ext cx="5678170" cy="904875"/>
            <a:chOff x="376343" y="4128538"/>
            <a:chExt cx="5678170" cy="904875"/>
          </a:xfrm>
        </p:grpSpPr>
        <p:sp>
          <p:nvSpPr>
            <p:cNvPr id="11" name="object 11" descr=""/>
            <p:cNvSpPr/>
            <p:nvPr/>
          </p:nvSpPr>
          <p:spPr>
            <a:xfrm>
              <a:off x="376343" y="4128538"/>
              <a:ext cx="3371215" cy="707390"/>
            </a:xfrm>
            <a:custGeom>
              <a:avLst/>
              <a:gdLst/>
              <a:ahLst/>
              <a:cxnLst/>
              <a:rect l="l" t="t" r="r" b="b"/>
              <a:pathLst>
                <a:path w="3371215" h="707389">
                  <a:moveTo>
                    <a:pt x="219854" y="117975"/>
                  </a:moveTo>
                  <a:lnTo>
                    <a:pt x="149255" y="145059"/>
                  </a:lnTo>
                  <a:lnTo>
                    <a:pt x="207580" y="193181"/>
                  </a:lnTo>
                  <a:lnTo>
                    <a:pt x="3358562" y="707367"/>
                  </a:lnTo>
                  <a:lnTo>
                    <a:pt x="3370834" y="632161"/>
                  </a:lnTo>
                  <a:lnTo>
                    <a:pt x="219854" y="117975"/>
                  </a:lnTo>
                  <a:close/>
                </a:path>
                <a:path w="3371215" h="707389">
                  <a:moveTo>
                    <a:pt x="322991" y="0"/>
                  </a:moveTo>
                  <a:lnTo>
                    <a:pt x="308072" y="2516"/>
                  </a:lnTo>
                  <a:lnTo>
                    <a:pt x="0" y="120703"/>
                  </a:lnTo>
                  <a:lnTo>
                    <a:pt x="254520" y="330695"/>
                  </a:lnTo>
                  <a:lnTo>
                    <a:pt x="267864" y="337824"/>
                  </a:lnTo>
                  <a:lnTo>
                    <a:pt x="282402" y="339233"/>
                  </a:lnTo>
                  <a:lnTo>
                    <a:pt x="296408" y="335088"/>
                  </a:lnTo>
                  <a:lnTo>
                    <a:pt x="316693" y="297671"/>
                  </a:lnTo>
                  <a:lnTo>
                    <a:pt x="207580" y="193181"/>
                  </a:lnTo>
                  <a:lnTo>
                    <a:pt x="68489" y="170483"/>
                  </a:lnTo>
                  <a:lnTo>
                    <a:pt x="80761" y="95278"/>
                  </a:lnTo>
                  <a:lnTo>
                    <a:pt x="279019" y="95278"/>
                  </a:lnTo>
                  <a:lnTo>
                    <a:pt x="335366" y="73661"/>
                  </a:lnTo>
                  <a:lnTo>
                    <a:pt x="348140" y="65553"/>
                  </a:lnTo>
                  <a:lnTo>
                    <a:pt x="356522" y="53592"/>
                  </a:lnTo>
                  <a:lnTo>
                    <a:pt x="359808" y="39361"/>
                  </a:lnTo>
                  <a:lnTo>
                    <a:pt x="357291" y="24442"/>
                  </a:lnTo>
                  <a:lnTo>
                    <a:pt x="349184" y="11668"/>
                  </a:lnTo>
                  <a:lnTo>
                    <a:pt x="337223" y="3285"/>
                  </a:lnTo>
                  <a:lnTo>
                    <a:pt x="322991" y="0"/>
                  </a:lnTo>
                  <a:close/>
                </a:path>
                <a:path w="3371215" h="707389">
                  <a:moveTo>
                    <a:pt x="80761" y="95278"/>
                  </a:moveTo>
                  <a:lnTo>
                    <a:pt x="68489" y="170483"/>
                  </a:lnTo>
                  <a:lnTo>
                    <a:pt x="207580" y="193181"/>
                  </a:lnTo>
                  <a:lnTo>
                    <a:pt x="177610" y="168454"/>
                  </a:lnTo>
                  <a:lnTo>
                    <a:pt x="88274" y="168454"/>
                  </a:lnTo>
                  <a:lnTo>
                    <a:pt x="98874" y="103492"/>
                  </a:lnTo>
                  <a:lnTo>
                    <a:pt x="131099" y="103492"/>
                  </a:lnTo>
                  <a:lnTo>
                    <a:pt x="80761" y="95278"/>
                  </a:lnTo>
                  <a:close/>
                </a:path>
                <a:path w="3371215" h="707389">
                  <a:moveTo>
                    <a:pt x="98874" y="103492"/>
                  </a:moveTo>
                  <a:lnTo>
                    <a:pt x="88274" y="168454"/>
                  </a:lnTo>
                  <a:lnTo>
                    <a:pt x="149255" y="145059"/>
                  </a:lnTo>
                  <a:lnTo>
                    <a:pt x="98874" y="103492"/>
                  </a:lnTo>
                  <a:close/>
                </a:path>
                <a:path w="3371215" h="707389">
                  <a:moveTo>
                    <a:pt x="149255" y="145059"/>
                  </a:moveTo>
                  <a:lnTo>
                    <a:pt x="88274" y="168454"/>
                  </a:lnTo>
                  <a:lnTo>
                    <a:pt x="177610" y="168454"/>
                  </a:lnTo>
                  <a:lnTo>
                    <a:pt x="149255" y="145059"/>
                  </a:lnTo>
                  <a:close/>
                </a:path>
                <a:path w="3371215" h="707389">
                  <a:moveTo>
                    <a:pt x="131099" y="103492"/>
                  </a:moveTo>
                  <a:lnTo>
                    <a:pt x="98874" y="103492"/>
                  </a:lnTo>
                  <a:lnTo>
                    <a:pt x="149255" y="145059"/>
                  </a:lnTo>
                  <a:lnTo>
                    <a:pt x="219854" y="117975"/>
                  </a:lnTo>
                  <a:lnTo>
                    <a:pt x="131099" y="103492"/>
                  </a:lnTo>
                  <a:close/>
                </a:path>
                <a:path w="3371215" h="707389">
                  <a:moveTo>
                    <a:pt x="279019" y="95278"/>
                  </a:moveTo>
                  <a:lnTo>
                    <a:pt x="80761" y="95278"/>
                  </a:lnTo>
                  <a:lnTo>
                    <a:pt x="219854" y="117975"/>
                  </a:lnTo>
                  <a:lnTo>
                    <a:pt x="279019" y="95278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741041" y="4582858"/>
              <a:ext cx="2294255" cy="431165"/>
            </a:xfrm>
            <a:custGeom>
              <a:avLst/>
              <a:gdLst/>
              <a:ahLst/>
              <a:cxnLst/>
              <a:rect l="l" t="t" r="r" b="b"/>
              <a:pathLst>
                <a:path w="2294254" h="431164">
                  <a:moveTo>
                    <a:pt x="2222182" y="0"/>
                  </a:moveTo>
                  <a:lnTo>
                    <a:pt x="71815" y="0"/>
                  </a:lnTo>
                  <a:lnTo>
                    <a:pt x="43861" y="5643"/>
                  </a:lnTo>
                  <a:lnTo>
                    <a:pt x="21034" y="21034"/>
                  </a:lnTo>
                  <a:lnTo>
                    <a:pt x="5643" y="43862"/>
                  </a:lnTo>
                  <a:lnTo>
                    <a:pt x="0" y="71815"/>
                  </a:lnTo>
                  <a:lnTo>
                    <a:pt x="0" y="359070"/>
                  </a:lnTo>
                  <a:lnTo>
                    <a:pt x="5643" y="387025"/>
                  </a:lnTo>
                  <a:lnTo>
                    <a:pt x="21034" y="409852"/>
                  </a:lnTo>
                  <a:lnTo>
                    <a:pt x="43861" y="425243"/>
                  </a:lnTo>
                  <a:lnTo>
                    <a:pt x="71815" y="430886"/>
                  </a:lnTo>
                  <a:lnTo>
                    <a:pt x="2222182" y="430886"/>
                  </a:lnTo>
                  <a:lnTo>
                    <a:pt x="2250136" y="425243"/>
                  </a:lnTo>
                  <a:lnTo>
                    <a:pt x="2272964" y="409852"/>
                  </a:lnTo>
                  <a:lnTo>
                    <a:pt x="2288354" y="387025"/>
                  </a:lnTo>
                  <a:lnTo>
                    <a:pt x="2293998" y="359070"/>
                  </a:lnTo>
                  <a:lnTo>
                    <a:pt x="2293998" y="71815"/>
                  </a:lnTo>
                  <a:lnTo>
                    <a:pt x="2288354" y="43862"/>
                  </a:lnTo>
                  <a:lnTo>
                    <a:pt x="2272964" y="21034"/>
                  </a:lnTo>
                  <a:lnTo>
                    <a:pt x="2250136" y="5643"/>
                  </a:lnTo>
                  <a:lnTo>
                    <a:pt x="22221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722087" y="4563808"/>
              <a:ext cx="2332355" cy="469265"/>
            </a:xfrm>
            <a:custGeom>
              <a:avLst/>
              <a:gdLst/>
              <a:ahLst/>
              <a:cxnLst/>
              <a:rect l="l" t="t" r="r" b="b"/>
              <a:pathLst>
                <a:path w="2332354" h="469264">
                  <a:moveTo>
                    <a:pt x="2241135" y="0"/>
                  </a:moveTo>
                  <a:lnTo>
                    <a:pt x="88858" y="96"/>
                  </a:lnTo>
                  <a:lnTo>
                    <a:pt x="40453" y="15156"/>
                  </a:lnTo>
                  <a:lnTo>
                    <a:pt x="7259" y="54921"/>
                  </a:lnTo>
                  <a:lnTo>
                    <a:pt x="0" y="380032"/>
                  </a:lnTo>
                  <a:lnTo>
                    <a:pt x="1586" y="395773"/>
                  </a:lnTo>
                  <a:lnTo>
                    <a:pt x="26066" y="441963"/>
                  </a:lnTo>
                  <a:lnTo>
                    <a:pt x="71865" y="467050"/>
                  </a:lnTo>
                  <a:lnTo>
                    <a:pt x="90769" y="468986"/>
                  </a:lnTo>
                  <a:lnTo>
                    <a:pt x="2243047" y="468891"/>
                  </a:lnTo>
                  <a:lnTo>
                    <a:pt x="2291452" y="453830"/>
                  </a:lnTo>
                  <a:lnTo>
                    <a:pt x="2314898" y="430983"/>
                  </a:lnTo>
                  <a:lnTo>
                    <a:pt x="90769" y="430886"/>
                  </a:lnTo>
                  <a:lnTo>
                    <a:pt x="85219" y="430284"/>
                  </a:lnTo>
                  <a:lnTo>
                    <a:pt x="81942" y="430284"/>
                  </a:lnTo>
                  <a:lnTo>
                    <a:pt x="78206" y="429524"/>
                  </a:lnTo>
                  <a:lnTo>
                    <a:pt x="79492" y="429524"/>
                  </a:lnTo>
                  <a:lnTo>
                    <a:pt x="73135" y="427550"/>
                  </a:lnTo>
                  <a:lnTo>
                    <a:pt x="71903" y="427550"/>
                  </a:lnTo>
                  <a:lnTo>
                    <a:pt x="68463" y="426100"/>
                  </a:lnTo>
                  <a:lnTo>
                    <a:pt x="69231" y="426100"/>
                  </a:lnTo>
                  <a:lnTo>
                    <a:pt x="63478" y="422978"/>
                  </a:lnTo>
                  <a:lnTo>
                    <a:pt x="62740" y="422978"/>
                  </a:lnTo>
                  <a:lnTo>
                    <a:pt x="59703" y="420930"/>
                  </a:lnTo>
                  <a:lnTo>
                    <a:pt x="60257" y="420930"/>
                  </a:lnTo>
                  <a:lnTo>
                    <a:pt x="55227" y="416779"/>
                  </a:lnTo>
                  <a:lnTo>
                    <a:pt x="54682" y="416779"/>
                  </a:lnTo>
                  <a:lnTo>
                    <a:pt x="52111" y="414209"/>
                  </a:lnTo>
                  <a:lnTo>
                    <a:pt x="52561" y="414209"/>
                  </a:lnTo>
                  <a:lnTo>
                    <a:pt x="48417" y="409186"/>
                  </a:lnTo>
                  <a:lnTo>
                    <a:pt x="47961" y="409186"/>
                  </a:lnTo>
                  <a:lnTo>
                    <a:pt x="45913" y="406151"/>
                  </a:lnTo>
                  <a:lnTo>
                    <a:pt x="46313" y="406151"/>
                  </a:lnTo>
                  <a:lnTo>
                    <a:pt x="43207" y="400428"/>
                  </a:lnTo>
                  <a:lnTo>
                    <a:pt x="42790" y="400427"/>
                  </a:lnTo>
                  <a:lnTo>
                    <a:pt x="41339" y="396988"/>
                  </a:lnTo>
                  <a:lnTo>
                    <a:pt x="41723" y="396988"/>
                  </a:lnTo>
                  <a:lnTo>
                    <a:pt x="39766" y="390683"/>
                  </a:lnTo>
                  <a:lnTo>
                    <a:pt x="39366" y="390683"/>
                  </a:lnTo>
                  <a:lnTo>
                    <a:pt x="38606" y="386947"/>
                  </a:lnTo>
                  <a:lnTo>
                    <a:pt x="38989" y="386947"/>
                  </a:lnTo>
                  <a:lnTo>
                    <a:pt x="37908" y="376210"/>
                  </a:lnTo>
                  <a:lnTo>
                    <a:pt x="38003" y="90865"/>
                  </a:lnTo>
                  <a:lnTo>
                    <a:pt x="38960" y="82040"/>
                  </a:lnTo>
                  <a:lnTo>
                    <a:pt x="38606" y="82040"/>
                  </a:lnTo>
                  <a:lnTo>
                    <a:pt x="39366" y="78303"/>
                  </a:lnTo>
                  <a:lnTo>
                    <a:pt x="39766" y="78303"/>
                  </a:lnTo>
                  <a:lnTo>
                    <a:pt x="41723" y="72000"/>
                  </a:lnTo>
                  <a:lnTo>
                    <a:pt x="41339" y="72000"/>
                  </a:lnTo>
                  <a:lnTo>
                    <a:pt x="42791" y="68559"/>
                  </a:lnTo>
                  <a:lnTo>
                    <a:pt x="43207" y="68559"/>
                  </a:lnTo>
                  <a:lnTo>
                    <a:pt x="46313" y="62837"/>
                  </a:lnTo>
                  <a:lnTo>
                    <a:pt x="45913" y="62837"/>
                  </a:lnTo>
                  <a:lnTo>
                    <a:pt x="47961" y="59800"/>
                  </a:lnTo>
                  <a:lnTo>
                    <a:pt x="48418" y="59800"/>
                  </a:lnTo>
                  <a:lnTo>
                    <a:pt x="52561" y="54778"/>
                  </a:lnTo>
                  <a:lnTo>
                    <a:pt x="52111" y="54778"/>
                  </a:lnTo>
                  <a:lnTo>
                    <a:pt x="54682" y="52208"/>
                  </a:lnTo>
                  <a:lnTo>
                    <a:pt x="55227" y="52208"/>
                  </a:lnTo>
                  <a:lnTo>
                    <a:pt x="60257" y="48058"/>
                  </a:lnTo>
                  <a:lnTo>
                    <a:pt x="59703" y="48058"/>
                  </a:lnTo>
                  <a:lnTo>
                    <a:pt x="62740" y="46009"/>
                  </a:lnTo>
                  <a:lnTo>
                    <a:pt x="63478" y="46009"/>
                  </a:lnTo>
                  <a:lnTo>
                    <a:pt x="69229" y="42887"/>
                  </a:lnTo>
                  <a:lnTo>
                    <a:pt x="68463" y="42887"/>
                  </a:lnTo>
                  <a:lnTo>
                    <a:pt x="71903" y="41436"/>
                  </a:lnTo>
                  <a:lnTo>
                    <a:pt x="73139" y="41436"/>
                  </a:lnTo>
                  <a:lnTo>
                    <a:pt x="79496" y="39462"/>
                  </a:lnTo>
                  <a:lnTo>
                    <a:pt x="78206" y="39462"/>
                  </a:lnTo>
                  <a:lnTo>
                    <a:pt x="81942" y="38703"/>
                  </a:lnTo>
                  <a:lnTo>
                    <a:pt x="85745" y="38703"/>
                  </a:lnTo>
                  <a:lnTo>
                    <a:pt x="92679" y="38004"/>
                  </a:lnTo>
                  <a:lnTo>
                    <a:pt x="2314898" y="38004"/>
                  </a:lnTo>
                  <a:lnTo>
                    <a:pt x="2305838" y="27024"/>
                  </a:lnTo>
                  <a:lnTo>
                    <a:pt x="2260039" y="1938"/>
                  </a:lnTo>
                  <a:lnTo>
                    <a:pt x="2258787" y="1682"/>
                  </a:lnTo>
                  <a:lnTo>
                    <a:pt x="2241135" y="0"/>
                  </a:lnTo>
                  <a:close/>
                </a:path>
                <a:path w="2332354" h="469264">
                  <a:moveTo>
                    <a:pt x="2251794" y="429716"/>
                  </a:moveTo>
                  <a:lnTo>
                    <a:pt x="2239225" y="430983"/>
                  </a:lnTo>
                  <a:lnTo>
                    <a:pt x="2314898" y="430983"/>
                  </a:lnTo>
                  <a:lnTo>
                    <a:pt x="2315474" y="430284"/>
                  </a:lnTo>
                  <a:lnTo>
                    <a:pt x="2249962" y="430284"/>
                  </a:lnTo>
                  <a:lnTo>
                    <a:pt x="2251794" y="429716"/>
                  </a:lnTo>
                  <a:close/>
                </a:path>
                <a:path w="2332354" h="469264">
                  <a:moveTo>
                    <a:pt x="78206" y="429524"/>
                  </a:moveTo>
                  <a:lnTo>
                    <a:pt x="81942" y="430284"/>
                  </a:lnTo>
                  <a:lnTo>
                    <a:pt x="80183" y="429738"/>
                  </a:lnTo>
                  <a:lnTo>
                    <a:pt x="78206" y="429524"/>
                  </a:lnTo>
                  <a:close/>
                </a:path>
                <a:path w="2332354" h="469264">
                  <a:moveTo>
                    <a:pt x="80183" y="429738"/>
                  </a:moveTo>
                  <a:lnTo>
                    <a:pt x="81942" y="430284"/>
                  </a:lnTo>
                  <a:lnTo>
                    <a:pt x="85219" y="430284"/>
                  </a:lnTo>
                  <a:lnTo>
                    <a:pt x="80183" y="429738"/>
                  </a:lnTo>
                  <a:close/>
                </a:path>
                <a:path w="2332354" h="469264">
                  <a:moveTo>
                    <a:pt x="2253698" y="429524"/>
                  </a:moveTo>
                  <a:lnTo>
                    <a:pt x="2251794" y="429716"/>
                  </a:lnTo>
                  <a:lnTo>
                    <a:pt x="2249962" y="430284"/>
                  </a:lnTo>
                  <a:lnTo>
                    <a:pt x="2253698" y="429524"/>
                  </a:lnTo>
                  <a:close/>
                </a:path>
                <a:path w="2332354" h="469264">
                  <a:moveTo>
                    <a:pt x="2316102" y="429524"/>
                  </a:moveTo>
                  <a:lnTo>
                    <a:pt x="2253698" y="429524"/>
                  </a:lnTo>
                  <a:lnTo>
                    <a:pt x="2249962" y="430284"/>
                  </a:lnTo>
                  <a:lnTo>
                    <a:pt x="2315474" y="430284"/>
                  </a:lnTo>
                  <a:lnTo>
                    <a:pt x="2316102" y="429524"/>
                  </a:lnTo>
                  <a:close/>
                </a:path>
                <a:path w="2332354" h="469264">
                  <a:moveTo>
                    <a:pt x="79492" y="429524"/>
                  </a:moveTo>
                  <a:lnTo>
                    <a:pt x="78206" y="429524"/>
                  </a:lnTo>
                  <a:lnTo>
                    <a:pt x="80183" y="429738"/>
                  </a:lnTo>
                  <a:lnTo>
                    <a:pt x="79492" y="429524"/>
                  </a:lnTo>
                  <a:close/>
                </a:path>
                <a:path w="2332354" h="469264">
                  <a:moveTo>
                    <a:pt x="2261650" y="426656"/>
                  </a:moveTo>
                  <a:lnTo>
                    <a:pt x="2251794" y="429716"/>
                  </a:lnTo>
                  <a:lnTo>
                    <a:pt x="2253698" y="429524"/>
                  </a:lnTo>
                  <a:lnTo>
                    <a:pt x="2316102" y="429524"/>
                  </a:lnTo>
                  <a:lnTo>
                    <a:pt x="2316845" y="428437"/>
                  </a:lnTo>
                  <a:lnTo>
                    <a:pt x="2317326" y="427550"/>
                  </a:lnTo>
                  <a:lnTo>
                    <a:pt x="2260003" y="427550"/>
                  </a:lnTo>
                  <a:lnTo>
                    <a:pt x="2261650" y="426656"/>
                  </a:lnTo>
                  <a:close/>
                </a:path>
                <a:path w="2332354" h="469264">
                  <a:moveTo>
                    <a:pt x="68463" y="426100"/>
                  </a:moveTo>
                  <a:lnTo>
                    <a:pt x="71903" y="427550"/>
                  </a:lnTo>
                  <a:lnTo>
                    <a:pt x="70254" y="426656"/>
                  </a:lnTo>
                  <a:lnTo>
                    <a:pt x="68463" y="426100"/>
                  </a:lnTo>
                  <a:close/>
                </a:path>
                <a:path w="2332354" h="469264">
                  <a:moveTo>
                    <a:pt x="70257" y="426657"/>
                  </a:moveTo>
                  <a:lnTo>
                    <a:pt x="71903" y="427550"/>
                  </a:lnTo>
                  <a:lnTo>
                    <a:pt x="73135" y="427550"/>
                  </a:lnTo>
                  <a:lnTo>
                    <a:pt x="70257" y="426657"/>
                  </a:lnTo>
                  <a:close/>
                </a:path>
                <a:path w="2332354" h="469264">
                  <a:moveTo>
                    <a:pt x="2263442" y="426100"/>
                  </a:moveTo>
                  <a:lnTo>
                    <a:pt x="2261649" y="426657"/>
                  </a:lnTo>
                  <a:lnTo>
                    <a:pt x="2260003" y="427550"/>
                  </a:lnTo>
                  <a:lnTo>
                    <a:pt x="2263442" y="426100"/>
                  </a:lnTo>
                  <a:close/>
                </a:path>
                <a:path w="2332354" h="469264">
                  <a:moveTo>
                    <a:pt x="2318114" y="426100"/>
                  </a:moveTo>
                  <a:lnTo>
                    <a:pt x="2263442" y="426100"/>
                  </a:lnTo>
                  <a:lnTo>
                    <a:pt x="2260003" y="427550"/>
                  </a:lnTo>
                  <a:lnTo>
                    <a:pt x="2317326" y="427550"/>
                  </a:lnTo>
                  <a:lnTo>
                    <a:pt x="2318114" y="426100"/>
                  </a:lnTo>
                  <a:close/>
                </a:path>
                <a:path w="2332354" h="469264">
                  <a:moveTo>
                    <a:pt x="69231" y="426100"/>
                  </a:moveTo>
                  <a:lnTo>
                    <a:pt x="68463" y="426100"/>
                  </a:lnTo>
                  <a:lnTo>
                    <a:pt x="70257" y="426657"/>
                  </a:lnTo>
                  <a:lnTo>
                    <a:pt x="69231" y="426100"/>
                  </a:lnTo>
                  <a:close/>
                </a:path>
                <a:path w="2332354" h="469264">
                  <a:moveTo>
                    <a:pt x="2270583" y="421808"/>
                  </a:moveTo>
                  <a:lnTo>
                    <a:pt x="2261650" y="426656"/>
                  </a:lnTo>
                  <a:lnTo>
                    <a:pt x="2263442" y="426100"/>
                  </a:lnTo>
                  <a:lnTo>
                    <a:pt x="2318114" y="426100"/>
                  </a:lnTo>
                  <a:lnTo>
                    <a:pt x="2319808" y="422978"/>
                  </a:lnTo>
                  <a:lnTo>
                    <a:pt x="2269164" y="422978"/>
                  </a:lnTo>
                  <a:lnTo>
                    <a:pt x="2270583" y="421808"/>
                  </a:lnTo>
                  <a:close/>
                </a:path>
                <a:path w="2332354" h="469264">
                  <a:moveTo>
                    <a:pt x="59703" y="420930"/>
                  </a:moveTo>
                  <a:lnTo>
                    <a:pt x="62740" y="422978"/>
                  </a:lnTo>
                  <a:lnTo>
                    <a:pt x="61321" y="421808"/>
                  </a:lnTo>
                  <a:lnTo>
                    <a:pt x="59703" y="420930"/>
                  </a:lnTo>
                  <a:close/>
                </a:path>
                <a:path w="2332354" h="469264">
                  <a:moveTo>
                    <a:pt x="61321" y="421808"/>
                  </a:moveTo>
                  <a:lnTo>
                    <a:pt x="62740" y="422978"/>
                  </a:lnTo>
                  <a:lnTo>
                    <a:pt x="63478" y="422978"/>
                  </a:lnTo>
                  <a:lnTo>
                    <a:pt x="61321" y="421808"/>
                  </a:lnTo>
                  <a:close/>
                </a:path>
                <a:path w="2332354" h="469264">
                  <a:moveTo>
                    <a:pt x="2272201" y="420930"/>
                  </a:moveTo>
                  <a:lnTo>
                    <a:pt x="2270583" y="421808"/>
                  </a:lnTo>
                  <a:lnTo>
                    <a:pt x="2269164" y="422978"/>
                  </a:lnTo>
                  <a:lnTo>
                    <a:pt x="2272201" y="420930"/>
                  </a:lnTo>
                  <a:close/>
                </a:path>
                <a:path w="2332354" h="469264">
                  <a:moveTo>
                    <a:pt x="2320920" y="420930"/>
                  </a:moveTo>
                  <a:lnTo>
                    <a:pt x="2272201" y="420930"/>
                  </a:lnTo>
                  <a:lnTo>
                    <a:pt x="2269164" y="422978"/>
                  </a:lnTo>
                  <a:lnTo>
                    <a:pt x="2319808" y="422978"/>
                  </a:lnTo>
                  <a:lnTo>
                    <a:pt x="2320920" y="420930"/>
                  </a:lnTo>
                  <a:close/>
                </a:path>
                <a:path w="2332354" h="469264">
                  <a:moveTo>
                    <a:pt x="2278385" y="415371"/>
                  </a:moveTo>
                  <a:lnTo>
                    <a:pt x="2270583" y="421808"/>
                  </a:lnTo>
                  <a:lnTo>
                    <a:pt x="2272201" y="420930"/>
                  </a:lnTo>
                  <a:lnTo>
                    <a:pt x="2320920" y="420930"/>
                  </a:lnTo>
                  <a:lnTo>
                    <a:pt x="2323173" y="416779"/>
                  </a:lnTo>
                  <a:lnTo>
                    <a:pt x="2277223" y="416779"/>
                  </a:lnTo>
                  <a:lnTo>
                    <a:pt x="2278385" y="415371"/>
                  </a:lnTo>
                  <a:close/>
                </a:path>
                <a:path w="2332354" h="469264">
                  <a:moveTo>
                    <a:pt x="60257" y="420930"/>
                  </a:moveTo>
                  <a:lnTo>
                    <a:pt x="59703" y="420930"/>
                  </a:lnTo>
                  <a:lnTo>
                    <a:pt x="61321" y="421808"/>
                  </a:lnTo>
                  <a:lnTo>
                    <a:pt x="60257" y="420930"/>
                  </a:lnTo>
                  <a:close/>
                </a:path>
                <a:path w="2332354" h="469264">
                  <a:moveTo>
                    <a:pt x="52111" y="414209"/>
                  </a:moveTo>
                  <a:lnTo>
                    <a:pt x="54682" y="416779"/>
                  </a:lnTo>
                  <a:lnTo>
                    <a:pt x="53520" y="415371"/>
                  </a:lnTo>
                  <a:lnTo>
                    <a:pt x="52111" y="414209"/>
                  </a:lnTo>
                  <a:close/>
                </a:path>
                <a:path w="2332354" h="469264">
                  <a:moveTo>
                    <a:pt x="53520" y="415371"/>
                  </a:moveTo>
                  <a:lnTo>
                    <a:pt x="54682" y="416779"/>
                  </a:lnTo>
                  <a:lnTo>
                    <a:pt x="55227" y="416779"/>
                  </a:lnTo>
                  <a:lnTo>
                    <a:pt x="53520" y="415371"/>
                  </a:lnTo>
                  <a:close/>
                </a:path>
                <a:path w="2332354" h="469264">
                  <a:moveTo>
                    <a:pt x="2279793" y="414209"/>
                  </a:moveTo>
                  <a:lnTo>
                    <a:pt x="2278385" y="415371"/>
                  </a:lnTo>
                  <a:lnTo>
                    <a:pt x="2277223" y="416779"/>
                  </a:lnTo>
                  <a:lnTo>
                    <a:pt x="2279793" y="414209"/>
                  </a:lnTo>
                  <a:close/>
                </a:path>
                <a:path w="2332354" h="469264">
                  <a:moveTo>
                    <a:pt x="2324568" y="414209"/>
                  </a:moveTo>
                  <a:lnTo>
                    <a:pt x="2279793" y="414209"/>
                  </a:lnTo>
                  <a:lnTo>
                    <a:pt x="2277223" y="416779"/>
                  </a:lnTo>
                  <a:lnTo>
                    <a:pt x="2323173" y="416779"/>
                  </a:lnTo>
                  <a:lnTo>
                    <a:pt x="2324568" y="414209"/>
                  </a:lnTo>
                  <a:close/>
                </a:path>
                <a:path w="2332354" h="469264">
                  <a:moveTo>
                    <a:pt x="52561" y="414209"/>
                  </a:moveTo>
                  <a:lnTo>
                    <a:pt x="52111" y="414209"/>
                  </a:lnTo>
                  <a:lnTo>
                    <a:pt x="53520" y="415371"/>
                  </a:lnTo>
                  <a:lnTo>
                    <a:pt x="52561" y="414209"/>
                  </a:lnTo>
                  <a:close/>
                </a:path>
                <a:path w="2332354" h="469264">
                  <a:moveTo>
                    <a:pt x="2284820" y="407571"/>
                  </a:moveTo>
                  <a:lnTo>
                    <a:pt x="2278385" y="415371"/>
                  </a:lnTo>
                  <a:lnTo>
                    <a:pt x="2279793" y="414209"/>
                  </a:lnTo>
                  <a:lnTo>
                    <a:pt x="2324568" y="414209"/>
                  </a:lnTo>
                  <a:lnTo>
                    <a:pt x="2324646" y="414065"/>
                  </a:lnTo>
                  <a:lnTo>
                    <a:pt x="2325131" y="412915"/>
                  </a:lnTo>
                  <a:lnTo>
                    <a:pt x="2326288" y="409186"/>
                  </a:lnTo>
                  <a:lnTo>
                    <a:pt x="2283943" y="409186"/>
                  </a:lnTo>
                  <a:lnTo>
                    <a:pt x="2284820" y="407571"/>
                  </a:lnTo>
                  <a:close/>
                </a:path>
                <a:path w="2332354" h="469264">
                  <a:moveTo>
                    <a:pt x="45913" y="406151"/>
                  </a:moveTo>
                  <a:lnTo>
                    <a:pt x="47961" y="409186"/>
                  </a:lnTo>
                  <a:lnTo>
                    <a:pt x="47084" y="407571"/>
                  </a:lnTo>
                  <a:lnTo>
                    <a:pt x="45913" y="406151"/>
                  </a:lnTo>
                  <a:close/>
                </a:path>
                <a:path w="2332354" h="469264">
                  <a:moveTo>
                    <a:pt x="47084" y="407571"/>
                  </a:moveTo>
                  <a:lnTo>
                    <a:pt x="47961" y="409186"/>
                  </a:lnTo>
                  <a:lnTo>
                    <a:pt x="48417" y="409186"/>
                  </a:lnTo>
                  <a:lnTo>
                    <a:pt x="47084" y="407571"/>
                  </a:lnTo>
                  <a:close/>
                </a:path>
                <a:path w="2332354" h="469264">
                  <a:moveTo>
                    <a:pt x="2285992" y="406151"/>
                  </a:moveTo>
                  <a:lnTo>
                    <a:pt x="2284820" y="407571"/>
                  </a:lnTo>
                  <a:lnTo>
                    <a:pt x="2283943" y="409186"/>
                  </a:lnTo>
                  <a:lnTo>
                    <a:pt x="2285992" y="406151"/>
                  </a:lnTo>
                  <a:close/>
                </a:path>
                <a:path w="2332354" h="469264">
                  <a:moveTo>
                    <a:pt x="2327230" y="406151"/>
                  </a:moveTo>
                  <a:lnTo>
                    <a:pt x="2285992" y="406151"/>
                  </a:lnTo>
                  <a:lnTo>
                    <a:pt x="2283943" y="409186"/>
                  </a:lnTo>
                  <a:lnTo>
                    <a:pt x="2326288" y="409186"/>
                  </a:lnTo>
                  <a:lnTo>
                    <a:pt x="2327230" y="406151"/>
                  </a:lnTo>
                  <a:close/>
                </a:path>
                <a:path w="2332354" h="469264">
                  <a:moveTo>
                    <a:pt x="46313" y="406151"/>
                  </a:moveTo>
                  <a:lnTo>
                    <a:pt x="45913" y="406151"/>
                  </a:lnTo>
                  <a:lnTo>
                    <a:pt x="47084" y="407571"/>
                  </a:lnTo>
                  <a:lnTo>
                    <a:pt x="46313" y="406151"/>
                  </a:lnTo>
                  <a:close/>
                </a:path>
                <a:path w="2332354" h="469264">
                  <a:moveTo>
                    <a:pt x="2330071" y="396988"/>
                  </a:moveTo>
                  <a:lnTo>
                    <a:pt x="2290565" y="396988"/>
                  </a:lnTo>
                  <a:lnTo>
                    <a:pt x="2289114" y="400427"/>
                  </a:lnTo>
                  <a:lnTo>
                    <a:pt x="2288698" y="400428"/>
                  </a:lnTo>
                  <a:lnTo>
                    <a:pt x="2284820" y="407571"/>
                  </a:lnTo>
                  <a:lnTo>
                    <a:pt x="2285992" y="406151"/>
                  </a:lnTo>
                  <a:lnTo>
                    <a:pt x="2327230" y="406151"/>
                  </a:lnTo>
                  <a:lnTo>
                    <a:pt x="2329007" y="400427"/>
                  </a:lnTo>
                  <a:lnTo>
                    <a:pt x="2289114" y="400427"/>
                  </a:lnTo>
                  <a:lnTo>
                    <a:pt x="2289668" y="398640"/>
                  </a:lnTo>
                  <a:lnTo>
                    <a:pt x="2329562" y="398638"/>
                  </a:lnTo>
                  <a:lnTo>
                    <a:pt x="2330071" y="396988"/>
                  </a:lnTo>
                  <a:close/>
                </a:path>
                <a:path w="2332354" h="469264">
                  <a:moveTo>
                    <a:pt x="41339" y="396988"/>
                  </a:moveTo>
                  <a:lnTo>
                    <a:pt x="42791" y="400428"/>
                  </a:lnTo>
                  <a:lnTo>
                    <a:pt x="42235" y="398638"/>
                  </a:lnTo>
                  <a:lnTo>
                    <a:pt x="41339" y="396988"/>
                  </a:lnTo>
                  <a:close/>
                </a:path>
                <a:path w="2332354" h="469264">
                  <a:moveTo>
                    <a:pt x="42235" y="398638"/>
                  </a:moveTo>
                  <a:lnTo>
                    <a:pt x="42791" y="400428"/>
                  </a:lnTo>
                  <a:lnTo>
                    <a:pt x="43207" y="400428"/>
                  </a:lnTo>
                  <a:lnTo>
                    <a:pt x="42235" y="398638"/>
                  </a:lnTo>
                  <a:close/>
                </a:path>
                <a:path w="2332354" h="469264">
                  <a:moveTo>
                    <a:pt x="2290565" y="396988"/>
                  </a:moveTo>
                  <a:lnTo>
                    <a:pt x="2289668" y="398640"/>
                  </a:lnTo>
                  <a:lnTo>
                    <a:pt x="2289114" y="400427"/>
                  </a:lnTo>
                  <a:lnTo>
                    <a:pt x="2290565" y="396988"/>
                  </a:lnTo>
                  <a:close/>
                </a:path>
                <a:path w="2332354" h="469264">
                  <a:moveTo>
                    <a:pt x="2292754" y="388701"/>
                  </a:moveTo>
                  <a:lnTo>
                    <a:pt x="2289668" y="398640"/>
                  </a:lnTo>
                  <a:lnTo>
                    <a:pt x="2290565" y="396988"/>
                  </a:lnTo>
                  <a:lnTo>
                    <a:pt x="2330071" y="396988"/>
                  </a:lnTo>
                  <a:lnTo>
                    <a:pt x="2330319" y="395773"/>
                  </a:lnTo>
                  <a:lnTo>
                    <a:pt x="2330804" y="390683"/>
                  </a:lnTo>
                  <a:lnTo>
                    <a:pt x="2292539" y="390683"/>
                  </a:lnTo>
                  <a:lnTo>
                    <a:pt x="2292754" y="388701"/>
                  </a:lnTo>
                  <a:close/>
                </a:path>
                <a:path w="2332354" h="469264">
                  <a:moveTo>
                    <a:pt x="41723" y="396988"/>
                  </a:moveTo>
                  <a:lnTo>
                    <a:pt x="41339" y="396988"/>
                  </a:lnTo>
                  <a:lnTo>
                    <a:pt x="42235" y="398638"/>
                  </a:lnTo>
                  <a:lnTo>
                    <a:pt x="41723" y="396988"/>
                  </a:lnTo>
                  <a:close/>
                </a:path>
                <a:path w="2332354" h="469264">
                  <a:moveTo>
                    <a:pt x="38606" y="386947"/>
                  </a:moveTo>
                  <a:lnTo>
                    <a:pt x="39366" y="390683"/>
                  </a:lnTo>
                  <a:lnTo>
                    <a:pt x="39173" y="388774"/>
                  </a:lnTo>
                  <a:lnTo>
                    <a:pt x="38606" y="386947"/>
                  </a:lnTo>
                  <a:close/>
                </a:path>
                <a:path w="2332354" h="469264">
                  <a:moveTo>
                    <a:pt x="39173" y="388774"/>
                  </a:moveTo>
                  <a:lnTo>
                    <a:pt x="39366" y="390683"/>
                  </a:lnTo>
                  <a:lnTo>
                    <a:pt x="39766" y="390683"/>
                  </a:lnTo>
                  <a:lnTo>
                    <a:pt x="39173" y="388774"/>
                  </a:lnTo>
                  <a:close/>
                </a:path>
                <a:path w="2332354" h="469264">
                  <a:moveTo>
                    <a:pt x="2293298" y="386947"/>
                  </a:moveTo>
                  <a:lnTo>
                    <a:pt x="2292754" y="388701"/>
                  </a:lnTo>
                  <a:lnTo>
                    <a:pt x="2292539" y="390683"/>
                  </a:lnTo>
                  <a:lnTo>
                    <a:pt x="2293298" y="386947"/>
                  </a:lnTo>
                  <a:close/>
                </a:path>
                <a:path w="2332354" h="469264">
                  <a:moveTo>
                    <a:pt x="2331160" y="386947"/>
                  </a:moveTo>
                  <a:lnTo>
                    <a:pt x="2293298" y="386947"/>
                  </a:lnTo>
                  <a:lnTo>
                    <a:pt x="2292539" y="390683"/>
                  </a:lnTo>
                  <a:lnTo>
                    <a:pt x="2330804" y="390683"/>
                  </a:lnTo>
                  <a:lnTo>
                    <a:pt x="2331160" y="386947"/>
                  </a:lnTo>
                  <a:close/>
                </a:path>
                <a:path w="2332354" h="469264">
                  <a:moveTo>
                    <a:pt x="38989" y="386947"/>
                  </a:moveTo>
                  <a:lnTo>
                    <a:pt x="38606" y="386947"/>
                  </a:lnTo>
                  <a:lnTo>
                    <a:pt x="39173" y="388774"/>
                  </a:lnTo>
                  <a:lnTo>
                    <a:pt x="38989" y="386947"/>
                  </a:lnTo>
                  <a:close/>
                </a:path>
                <a:path w="2332354" h="469264">
                  <a:moveTo>
                    <a:pt x="2292731" y="80214"/>
                  </a:moveTo>
                  <a:lnTo>
                    <a:pt x="2293804" y="90865"/>
                  </a:lnTo>
                  <a:lnTo>
                    <a:pt x="2293901" y="378120"/>
                  </a:lnTo>
                  <a:lnTo>
                    <a:pt x="2292754" y="388701"/>
                  </a:lnTo>
                  <a:lnTo>
                    <a:pt x="2293298" y="386947"/>
                  </a:lnTo>
                  <a:lnTo>
                    <a:pt x="2331160" y="386947"/>
                  </a:lnTo>
                  <a:lnTo>
                    <a:pt x="2332001" y="378120"/>
                  </a:lnTo>
                  <a:lnTo>
                    <a:pt x="2331905" y="88955"/>
                  </a:lnTo>
                  <a:lnTo>
                    <a:pt x="2331208" y="82040"/>
                  </a:lnTo>
                  <a:lnTo>
                    <a:pt x="2293298" y="82040"/>
                  </a:lnTo>
                  <a:lnTo>
                    <a:pt x="2292731" y="80214"/>
                  </a:lnTo>
                  <a:close/>
                </a:path>
                <a:path w="2332354" h="469264">
                  <a:moveTo>
                    <a:pt x="39366" y="78303"/>
                  </a:moveTo>
                  <a:lnTo>
                    <a:pt x="38606" y="82040"/>
                  </a:lnTo>
                  <a:lnTo>
                    <a:pt x="39150" y="80287"/>
                  </a:lnTo>
                  <a:lnTo>
                    <a:pt x="39366" y="78303"/>
                  </a:lnTo>
                  <a:close/>
                </a:path>
                <a:path w="2332354" h="469264">
                  <a:moveTo>
                    <a:pt x="39150" y="80287"/>
                  </a:moveTo>
                  <a:lnTo>
                    <a:pt x="38606" y="82040"/>
                  </a:lnTo>
                  <a:lnTo>
                    <a:pt x="38960" y="82040"/>
                  </a:lnTo>
                  <a:lnTo>
                    <a:pt x="39150" y="80287"/>
                  </a:lnTo>
                  <a:close/>
                </a:path>
                <a:path w="2332354" h="469264">
                  <a:moveTo>
                    <a:pt x="2292539" y="78303"/>
                  </a:moveTo>
                  <a:lnTo>
                    <a:pt x="2292731" y="80214"/>
                  </a:lnTo>
                  <a:lnTo>
                    <a:pt x="2293298" y="82040"/>
                  </a:lnTo>
                  <a:lnTo>
                    <a:pt x="2292539" y="78303"/>
                  </a:lnTo>
                  <a:close/>
                </a:path>
                <a:path w="2332354" h="469264">
                  <a:moveTo>
                    <a:pt x="2330832" y="78303"/>
                  </a:moveTo>
                  <a:lnTo>
                    <a:pt x="2292539" y="78303"/>
                  </a:lnTo>
                  <a:lnTo>
                    <a:pt x="2293298" y="82040"/>
                  </a:lnTo>
                  <a:lnTo>
                    <a:pt x="2331208" y="82040"/>
                  </a:lnTo>
                  <a:lnTo>
                    <a:pt x="2330832" y="78303"/>
                  </a:lnTo>
                  <a:close/>
                </a:path>
                <a:path w="2332354" h="469264">
                  <a:moveTo>
                    <a:pt x="39766" y="78303"/>
                  </a:moveTo>
                  <a:lnTo>
                    <a:pt x="39366" y="78303"/>
                  </a:lnTo>
                  <a:lnTo>
                    <a:pt x="39150" y="80287"/>
                  </a:lnTo>
                  <a:lnTo>
                    <a:pt x="39766" y="78303"/>
                  </a:lnTo>
                  <a:close/>
                </a:path>
                <a:path w="2332354" h="469264">
                  <a:moveTo>
                    <a:pt x="2289669" y="70349"/>
                  </a:moveTo>
                  <a:lnTo>
                    <a:pt x="2292731" y="80214"/>
                  </a:lnTo>
                  <a:lnTo>
                    <a:pt x="2292539" y="78303"/>
                  </a:lnTo>
                  <a:lnTo>
                    <a:pt x="2330832" y="78303"/>
                  </a:lnTo>
                  <a:lnTo>
                    <a:pt x="2330319" y="73212"/>
                  </a:lnTo>
                  <a:lnTo>
                    <a:pt x="2330071" y="72000"/>
                  </a:lnTo>
                  <a:lnTo>
                    <a:pt x="2290565" y="72000"/>
                  </a:lnTo>
                  <a:lnTo>
                    <a:pt x="2289669" y="70349"/>
                  </a:lnTo>
                  <a:close/>
                </a:path>
                <a:path w="2332354" h="469264">
                  <a:moveTo>
                    <a:pt x="42791" y="68559"/>
                  </a:moveTo>
                  <a:lnTo>
                    <a:pt x="41339" y="72000"/>
                  </a:lnTo>
                  <a:lnTo>
                    <a:pt x="42235" y="70349"/>
                  </a:lnTo>
                  <a:lnTo>
                    <a:pt x="42791" y="68559"/>
                  </a:lnTo>
                  <a:close/>
                </a:path>
                <a:path w="2332354" h="469264">
                  <a:moveTo>
                    <a:pt x="42235" y="70349"/>
                  </a:moveTo>
                  <a:lnTo>
                    <a:pt x="41339" y="72000"/>
                  </a:lnTo>
                  <a:lnTo>
                    <a:pt x="41723" y="72000"/>
                  </a:lnTo>
                  <a:lnTo>
                    <a:pt x="42235" y="70349"/>
                  </a:lnTo>
                  <a:close/>
                </a:path>
                <a:path w="2332354" h="469264">
                  <a:moveTo>
                    <a:pt x="2289114" y="68559"/>
                  </a:moveTo>
                  <a:lnTo>
                    <a:pt x="2289669" y="70349"/>
                  </a:lnTo>
                  <a:lnTo>
                    <a:pt x="2290565" y="72000"/>
                  </a:lnTo>
                  <a:lnTo>
                    <a:pt x="2289114" y="68559"/>
                  </a:lnTo>
                  <a:close/>
                </a:path>
                <a:path w="2332354" h="469264">
                  <a:moveTo>
                    <a:pt x="2329007" y="68559"/>
                  </a:moveTo>
                  <a:lnTo>
                    <a:pt x="2289114" y="68559"/>
                  </a:lnTo>
                  <a:lnTo>
                    <a:pt x="2290565" y="72000"/>
                  </a:lnTo>
                  <a:lnTo>
                    <a:pt x="2330071" y="72000"/>
                  </a:lnTo>
                  <a:lnTo>
                    <a:pt x="2329007" y="68559"/>
                  </a:lnTo>
                  <a:close/>
                </a:path>
                <a:path w="2332354" h="469264">
                  <a:moveTo>
                    <a:pt x="43207" y="68559"/>
                  </a:moveTo>
                  <a:lnTo>
                    <a:pt x="42791" y="68559"/>
                  </a:lnTo>
                  <a:lnTo>
                    <a:pt x="42235" y="70349"/>
                  </a:lnTo>
                  <a:lnTo>
                    <a:pt x="43207" y="68559"/>
                  </a:lnTo>
                  <a:close/>
                </a:path>
                <a:path w="2332354" h="469264">
                  <a:moveTo>
                    <a:pt x="2284822" y="61418"/>
                  </a:moveTo>
                  <a:lnTo>
                    <a:pt x="2289669" y="70349"/>
                  </a:lnTo>
                  <a:lnTo>
                    <a:pt x="2289114" y="68559"/>
                  </a:lnTo>
                  <a:lnTo>
                    <a:pt x="2329007" y="68559"/>
                  </a:lnTo>
                  <a:lnTo>
                    <a:pt x="2327230" y="62837"/>
                  </a:lnTo>
                  <a:lnTo>
                    <a:pt x="2285992" y="62837"/>
                  </a:lnTo>
                  <a:lnTo>
                    <a:pt x="2284822" y="61418"/>
                  </a:lnTo>
                  <a:close/>
                </a:path>
                <a:path w="2332354" h="469264">
                  <a:moveTo>
                    <a:pt x="47961" y="59800"/>
                  </a:moveTo>
                  <a:lnTo>
                    <a:pt x="45913" y="62837"/>
                  </a:lnTo>
                  <a:lnTo>
                    <a:pt x="47083" y="61418"/>
                  </a:lnTo>
                  <a:lnTo>
                    <a:pt x="47961" y="59800"/>
                  </a:lnTo>
                  <a:close/>
                </a:path>
                <a:path w="2332354" h="469264">
                  <a:moveTo>
                    <a:pt x="47083" y="61418"/>
                  </a:moveTo>
                  <a:lnTo>
                    <a:pt x="45913" y="62837"/>
                  </a:lnTo>
                  <a:lnTo>
                    <a:pt x="46313" y="62837"/>
                  </a:lnTo>
                  <a:lnTo>
                    <a:pt x="47083" y="61418"/>
                  </a:lnTo>
                  <a:close/>
                </a:path>
                <a:path w="2332354" h="469264">
                  <a:moveTo>
                    <a:pt x="2283943" y="59800"/>
                  </a:moveTo>
                  <a:lnTo>
                    <a:pt x="2284822" y="61418"/>
                  </a:lnTo>
                  <a:lnTo>
                    <a:pt x="2285992" y="62837"/>
                  </a:lnTo>
                  <a:lnTo>
                    <a:pt x="2283943" y="59800"/>
                  </a:lnTo>
                  <a:close/>
                </a:path>
                <a:path w="2332354" h="469264">
                  <a:moveTo>
                    <a:pt x="2326288" y="59800"/>
                  </a:moveTo>
                  <a:lnTo>
                    <a:pt x="2283943" y="59800"/>
                  </a:lnTo>
                  <a:lnTo>
                    <a:pt x="2285992" y="62837"/>
                  </a:lnTo>
                  <a:lnTo>
                    <a:pt x="2327230" y="62837"/>
                  </a:lnTo>
                  <a:lnTo>
                    <a:pt x="2326288" y="59800"/>
                  </a:lnTo>
                  <a:close/>
                </a:path>
                <a:path w="2332354" h="469264">
                  <a:moveTo>
                    <a:pt x="48418" y="59800"/>
                  </a:moveTo>
                  <a:lnTo>
                    <a:pt x="47961" y="59800"/>
                  </a:lnTo>
                  <a:lnTo>
                    <a:pt x="47083" y="61418"/>
                  </a:lnTo>
                  <a:lnTo>
                    <a:pt x="48418" y="59800"/>
                  </a:lnTo>
                  <a:close/>
                </a:path>
                <a:path w="2332354" h="469264">
                  <a:moveTo>
                    <a:pt x="2323173" y="52208"/>
                  </a:moveTo>
                  <a:lnTo>
                    <a:pt x="2277223" y="52208"/>
                  </a:lnTo>
                  <a:lnTo>
                    <a:pt x="2279793" y="54778"/>
                  </a:lnTo>
                  <a:lnTo>
                    <a:pt x="2279343" y="54778"/>
                  </a:lnTo>
                  <a:lnTo>
                    <a:pt x="2284822" y="61418"/>
                  </a:lnTo>
                  <a:lnTo>
                    <a:pt x="2283943" y="59800"/>
                  </a:lnTo>
                  <a:lnTo>
                    <a:pt x="2326288" y="59800"/>
                  </a:lnTo>
                  <a:lnTo>
                    <a:pt x="2325131" y="56073"/>
                  </a:lnTo>
                  <a:lnTo>
                    <a:pt x="2324646" y="54921"/>
                  </a:lnTo>
                  <a:lnTo>
                    <a:pt x="2324568" y="54778"/>
                  </a:lnTo>
                  <a:lnTo>
                    <a:pt x="2279793" y="54778"/>
                  </a:lnTo>
                  <a:lnTo>
                    <a:pt x="2278385" y="53616"/>
                  </a:lnTo>
                  <a:lnTo>
                    <a:pt x="2323938" y="53616"/>
                  </a:lnTo>
                  <a:lnTo>
                    <a:pt x="2323173" y="52208"/>
                  </a:lnTo>
                  <a:close/>
                </a:path>
                <a:path w="2332354" h="469264">
                  <a:moveTo>
                    <a:pt x="54682" y="52208"/>
                  </a:moveTo>
                  <a:lnTo>
                    <a:pt x="52111" y="54778"/>
                  </a:lnTo>
                  <a:lnTo>
                    <a:pt x="53520" y="53616"/>
                  </a:lnTo>
                  <a:lnTo>
                    <a:pt x="54682" y="52208"/>
                  </a:lnTo>
                  <a:close/>
                </a:path>
                <a:path w="2332354" h="469264">
                  <a:moveTo>
                    <a:pt x="53520" y="53616"/>
                  </a:moveTo>
                  <a:lnTo>
                    <a:pt x="52111" y="54778"/>
                  </a:lnTo>
                  <a:lnTo>
                    <a:pt x="52561" y="54778"/>
                  </a:lnTo>
                  <a:lnTo>
                    <a:pt x="53520" y="53616"/>
                  </a:lnTo>
                  <a:close/>
                </a:path>
                <a:path w="2332354" h="469264">
                  <a:moveTo>
                    <a:pt x="2277223" y="52208"/>
                  </a:moveTo>
                  <a:lnTo>
                    <a:pt x="2278385" y="53616"/>
                  </a:lnTo>
                  <a:lnTo>
                    <a:pt x="2279793" y="54778"/>
                  </a:lnTo>
                  <a:lnTo>
                    <a:pt x="2277223" y="52208"/>
                  </a:lnTo>
                  <a:close/>
                </a:path>
                <a:path w="2332354" h="469264">
                  <a:moveTo>
                    <a:pt x="55227" y="52208"/>
                  </a:moveTo>
                  <a:lnTo>
                    <a:pt x="54682" y="52208"/>
                  </a:lnTo>
                  <a:lnTo>
                    <a:pt x="53520" y="53616"/>
                  </a:lnTo>
                  <a:lnTo>
                    <a:pt x="55227" y="52208"/>
                  </a:lnTo>
                  <a:close/>
                </a:path>
                <a:path w="2332354" h="469264">
                  <a:moveTo>
                    <a:pt x="2270582" y="47179"/>
                  </a:moveTo>
                  <a:lnTo>
                    <a:pt x="2278385" y="53616"/>
                  </a:lnTo>
                  <a:lnTo>
                    <a:pt x="2277223" y="52208"/>
                  </a:lnTo>
                  <a:lnTo>
                    <a:pt x="2323173" y="52208"/>
                  </a:lnTo>
                  <a:lnTo>
                    <a:pt x="2320921" y="48058"/>
                  </a:lnTo>
                  <a:lnTo>
                    <a:pt x="2272201" y="48058"/>
                  </a:lnTo>
                  <a:lnTo>
                    <a:pt x="2270582" y="47179"/>
                  </a:lnTo>
                  <a:close/>
                </a:path>
                <a:path w="2332354" h="469264">
                  <a:moveTo>
                    <a:pt x="62740" y="46009"/>
                  </a:moveTo>
                  <a:lnTo>
                    <a:pt x="59703" y="48058"/>
                  </a:lnTo>
                  <a:lnTo>
                    <a:pt x="61322" y="47179"/>
                  </a:lnTo>
                  <a:lnTo>
                    <a:pt x="62740" y="46009"/>
                  </a:lnTo>
                  <a:close/>
                </a:path>
                <a:path w="2332354" h="469264">
                  <a:moveTo>
                    <a:pt x="61322" y="47179"/>
                  </a:moveTo>
                  <a:lnTo>
                    <a:pt x="59703" y="48058"/>
                  </a:lnTo>
                  <a:lnTo>
                    <a:pt x="60257" y="48058"/>
                  </a:lnTo>
                  <a:lnTo>
                    <a:pt x="61322" y="47179"/>
                  </a:lnTo>
                  <a:close/>
                </a:path>
                <a:path w="2332354" h="469264">
                  <a:moveTo>
                    <a:pt x="2269164" y="46009"/>
                  </a:moveTo>
                  <a:lnTo>
                    <a:pt x="2270583" y="47179"/>
                  </a:lnTo>
                  <a:lnTo>
                    <a:pt x="2272201" y="48058"/>
                  </a:lnTo>
                  <a:lnTo>
                    <a:pt x="2269164" y="46009"/>
                  </a:lnTo>
                  <a:close/>
                </a:path>
                <a:path w="2332354" h="469264">
                  <a:moveTo>
                    <a:pt x="2319809" y="46009"/>
                  </a:moveTo>
                  <a:lnTo>
                    <a:pt x="2269164" y="46009"/>
                  </a:lnTo>
                  <a:lnTo>
                    <a:pt x="2272201" y="48058"/>
                  </a:lnTo>
                  <a:lnTo>
                    <a:pt x="2320921" y="48058"/>
                  </a:lnTo>
                  <a:lnTo>
                    <a:pt x="2319809" y="46009"/>
                  </a:lnTo>
                  <a:close/>
                </a:path>
                <a:path w="2332354" h="469264">
                  <a:moveTo>
                    <a:pt x="63478" y="46009"/>
                  </a:moveTo>
                  <a:lnTo>
                    <a:pt x="62740" y="46009"/>
                  </a:lnTo>
                  <a:lnTo>
                    <a:pt x="61322" y="47179"/>
                  </a:lnTo>
                  <a:lnTo>
                    <a:pt x="63478" y="46009"/>
                  </a:lnTo>
                  <a:close/>
                </a:path>
                <a:path w="2332354" h="469264">
                  <a:moveTo>
                    <a:pt x="2261655" y="42333"/>
                  </a:moveTo>
                  <a:lnTo>
                    <a:pt x="2270582" y="47179"/>
                  </a:lnTo>
                  <a:lnTo>
                    <a:pt x="2269164" y="46009"/>
                  </a:lnTo>
                  <a:lnTo>
                    <a:pt x="2319809" y="46009"/>
                  </a:lnTo>
                  <a:lnTo>
                    <a:pt x="2318114" y="42887"/>
                  </a:lnTo>
                  <a:lnTo>
                    <a:pt x="2263442" y="42887"/>
                  </a:lnTo>
                  <a:lnTo>
                    <a:pt x="2261655" y="42333"/>
                  </a:lnTo>
                  <a:close/>
                </a:path>
                <a:path w="2332354" h="469264">
                  <a:moveTo>
                    <a:pt x="71903" y="41436"/>
                  </a:moveTo>
                  <a:lnTo>
                    <a:pt x="68463" y="42887"/>
                  </a:lnTo>
                  <a:lnTo>
                    <a:pt x="70252" y="42332"/>
                  </a:lnTo>
                  <a:lnTo>
                    <a:pt x="71903" y="41436"/>
                  </a:lnTo>
                  <a:close/>
                </a:path>
                <a:path w="2332354" h="469264">
                  <a:moveTo>
                    <a:pt x="70252" y="42332"/>
                  </a:moveTo>
                  <a:lnTo>
                    <a:pt x="68463" y="42887"/>
                  </a:lnTo>
                  <a:lnTo>
                    <a:pt x="69229" y="42887"/>
                  </a:lnTo>
                  <a:lnTo>
                    <a:pt x="70252" y="42332"/>
                  </a:lnTo>
                  <a:close/>
                </a:path>
                <a:path w="2332354" h="469264">
                  <a:moveTo>
                    <a:pt x="2260003" y="41436"/>
                  </a:moveTo>
                  <a:lnTo>
                    <a:pt x="2261655" y="42333"/>
                  </a:lnTo>
                  <a:lnTo>
                    <a:pt x="2263442" y="42887"/>
                  </a:lnTo>
                  <a:lnTo>
                    <a:pt x="2260003" y="41436"/>
                  </a:lnTo>
                  <a:close/>
                </a:path>
                <a:path w="2332354" h="469264">
                  <a:moveTo>
                    <a:pt x="2317326" y="41436"/>
                  </a:moveTo>
                  <a:lnTo>
                    <a:pt x="2260003" y="41436"/>
                  </a:lnTo>
                  <a:lnTo>
                    <a:pt x="2263442" y="42887"/>
                  </a:lnTo>
                  <a:lnTo>
                    <a:pt x="2318114" y="42887"/>
                  </a:lnTo>
                  <a:lnTo>
                    <a:pt x="2317326" y="41436"/>
                  </a:lnTo>
                  <a:close/>
                </a:path>
                <a:path w="2332354" h="469264">
                  <a:moveTo>
                    <a:pt x="2251714" y="39247"/>
                  </a:moveTo>
                  <a:lnTo>
                    <a:pt x="2261655" y="42333"/>
                  </a:lnTo>
                  <a:lnTo>
                    <a:pt x="2260003" y="41436"/>
                  </a:lnTo>
                  <a:lnTo>
                    <a:pt x="2317326" y="41436"/>
                  </a:lnTo>
                  <a:lnTo>
                    <a:pt x="2316845" y="40549"/>
                  </a:lnTo>
                  <a:lnTo>
                    <a:pt x="2316101" y="39462"/>
                  </a:lnTo>
                  <a:lnTo>
                    <a:pt x="2253698" y="39462"/>
                  </a:lnTo>
                  <a:lnTo>
                    <a:pt x="2251714" y="39247"/>
                  </a:lnTo>
                  <a:close/>
                </a:path>
                <a:path w="2332354" h="469264">
                  <a:moveTo>
                    <a:pt x="73139" y="41436"/>
                  </a:moveTo>
                  <a:lnTo>
                    <a:pt x="71903" y="41436"/>
                  </a:lnTo>
                  <a:lnTo>
                    <a:pt x="70252" y="42332"/>
                  </a:lnTo>
                  <a:lnTo>
                    <a:pt x="73139" y="41436"/>
                  </a:lnTo>
                  <a:close/>
                </a:path>
                <a:path w="2332354" h="469264">
                  <a:moveTo>
                    <a:pt x="81942" y="38703"/>
                  </a:moveTo>
                  <a:lnTo>
                    <a:pt x="78206" y="39462"/>
                  </a:lnTo>
                  <a:lnTo>
                    <a:pt x="80116" y="39270"/>
                  </a:lnTo>
                  <a:lnTo>
                    <a:pt x="81942" y="38703"/>
                  </a:lnTo>
                  <a:close/>
                </a:path>
                <a:path w="2332354" h="469264">
                  <a:moveTo>
                    <a:pt x="80116" y="39270"/>
                  </a:moveTo>
                  <a:lnTo>
                    <a:pt x="78206" y="39462"/>
                  </a:lnTo>
                  <a:lnTo>
                    <a:pt x="79496" y="39462"/>
                  </a:lnTo>
                  <a:lnTo>
                    <a:pt x="80116" y="39270"/>
                  </a:lnTo>
                  <a:close/>
                </a:path>
                <a:path w="2332354" h="469264">
                  <a:moveTo>
                    <a:pt x="2249961" y="38703"/>
                  </a:moveTo>
                  <a:lnTo>
                    <a:pt x="2251714" y="39247"/>
                  </a:lnTo>
                  <a:lnTo>
                    <a:pt x="2253698" y="39462"/>
                  </a:lnTo>
                  <a:lnTo>
                    <a:pt x="2249961" y="38703"/>
                  </a:lnTo>
                  <a:close/>
                </a:path>
                <a:path w="2332354" h="469264">
                  <a:moveTo>
                    <a:pt x="2315474" y="38703"/>
                  </a:moveTo>
                  <a:lnTo>
                    <a:pt x="2249961" y="38703"/>
                  </a:lnTo>
                  <a:lnTo>
                    <a:pt x="2253698" y="39462"/>
                  </a:lnTo>
                  <a:lnTo>
                    <a:pt x="2316101" y="39462"/>
                  </a:lnTo>
                  <a:lnTo>
                    <a:pt x="2315474" y="38703"/>
                  </a:lnTo>
                  <a:close/>
                </a:path>
                <a:path w="2332354" h="469264">
                  <a:moveTo>
                    <a:pt x="85745" y="38703"/>
                  </a:moveTo>
                  <a:lnTo>
                    <a:pt x="81942" y="38703"/>
                  </a:lnTo>
                  <a:lnTo>
                    <a:pt x="80116" y="39270"/>
                  </a:lnTo>
                  <a:lnTo>
                    <a:pt x="85745" y="38703"/>
                  </a:lnTo>
                  <a:close/>
                </a:path>
                <a:path w="2332354" h="469264">
                  <a:moveTo>
                    <a:pt x="2314898" y="38004"/>
                  </a:moveTo>
                  <a:lnTo>
                    <a:pt x="92679" y="38004"/>
                  </a:lnTo>
                  <a:lnTo>
                    <a:pt x="2241135" y="38099"/>
                  </a:lnTo>
                  <a:lnTo>
                    <a:pt x="2251714" y="39247"/>
                  </a:lnTo>
                  <a:lnTo>
                    <a:pt x="2249961" y="38703"/>
                  </a:lnTo>
                  <a:lnTo>
                    <a:pt x="2315474" y="38703"/>
                  </a:lnTo>
                  <a:lnTo>
                    <a:pt x="2314898" y="38004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4003024" y="4606035"/>
            <a:ext cx="179768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latin typeface="Calibri"/>
                <a:cs typeface="Calibri"/>
              </a:rPr>
              <a:t>Home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directory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34407"/>
            <a:ext cx="9136828" cy="424815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9563" y="0"/>
            <a:ext cx="9134475" cy="787400"/>
          </a:xfrm>
          <a:custGeom>
            <a:avLst/>
            <a:gdLst/>
            <a:ahLst/>
            <a:cxnLst/>
            <a:rect l="l" t="t" r="r" b="b"/>
            <a:pathLst>
              <a:path w="9134475" h="787400">
                <a:moveTo>
                  <a:pt x="0" y="0"/>
                </a:moveTo>
                <a:lnTo>
                  <a:pt x="9134436" y="0"/>
                </a:lnTo>
                <a:lnTo>
                  <a:pt x="9134436" y="787400"/>
                </a:lnTo>
                <a:lnTo>
                  <a:pt x="0" y="787400"/>
                </a:lnTo>
                <a:lnTo>
                  <a:pt x="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AFLOW</a:t>
            </a:r>
            <a:r>
              <a:rPr dirty="0" spc="-85"/>
              <a:t> </a:t>
            </a:r>
            <a:r>
              <a:rPr dirty="0"/>
              <a:t>School</a:t>
            </a:r>
            <a:r>
              <a:rPr dirty="0" spc="-85"/>
              <a:t> </a:t>
            </a:r>
            <a:r>
              <a:rPr dirty="0"/>
              <a:t>Zoom</a:t>
            </a:r>
            <a:r>
              <a:rPr dirty="0" spc="-90"/>
              <a:t> </a:t>
            </a:r>
            <a:r>
              <a:rPr dirty="0" spc="-10"/>
              <a:t>Logistics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1323014" y="2133507"/>
            <a:ext cx="6287770" cy="931544"/>
            <a:chOff x="1323014" y="2133507"/>
            <a:chExt cx="6287770" cy="931544"/>
          </a:xfrm>
        </p:grpSpPr>
        <p:sp>
          <p:nvSpPr>
            <p:cNvPr id="6" name="object 6" descr=""/>
            <p:cNvSpPr/>
            <p:nvPr/>
          </p:nvSpPr>
          <p:spPr>
            <a:xfrm>
              <a:off x="1323014" y="2133507"/>
              <a:ext cx="3978275" cy="565150"/>
            </a:xfrm>
            <a:custGeom>
              <a:avLst/>
              <a:gdLst/>
              <a:ahLst/>
              <a:cxnLst/>
              <a:rect l="l" t="t" r="r" b="b"/>
              <a:pathLst>
                <a:path w="3978275" h="565150">
                  <a:moveTo>
                    <a:pt x="219212" y="124424"/>
                  </a:moveTo>
                  <a:lnTo>
                    <a:pt x="150522" y="156036"/>
                  </a:lnTo>
                  <a:lnTo>
                    <a:pt x="211850" y="200268"/>
                  </a:lnTo>
                  <a:lnTo>
                    <a:pt x="3970619" y="565122"/>
                  </a:lnTo>
                  <a:lnTo>
                    <a:pt x="3977980" y="489279"/>
                  </a:lnTo>
                  <a:lnTo>
                    <a:pt x="219212" y="124424"/>
                  </a:lnTo>
                  <a:close/>
                </a:path>
                <a:path w="3978275" h="565150">
                  <a:moveTo>
                    <a:pt x="314470" y="0"/>
                  </a:moveTo>
                  <a:lnTo>
                    <a:pt x="299746" y="3480"/>
                  </a:lnTo>
                  <a:lnTo>
                    <a:pt x="0" y="141426"/>
                  </a:lnTo>
                  <a:lnTo>
                    <a:pt x="267620" y="334444"/>
                  </a:lnTo>
                  <a:lnTo>
                    <a:pt x="281400" y="340691"/>
                  </a:lnTo>
                  <a:lnTo>
                    <a:pt x="295999" y="341153"/>
                  </a:lnTo>
                  <a:lnTo>
                    <a:pt x="309706" y="336107"/>
                  </a:lnTo>
                  <a:lnTo>
                    <a:pt x="320809" y="325830"/>
                  </a:lnTo>
                  <a:lnTo>
                    <a:pt x="327056" y="312050"/>
                  </a:lnTo>
                  <a:lnTo>
                    <a:pt x="327518" y="297451"/>
                  </a:lnTo>
                  <a:lnTo>
                    <a:pt x="322471" y="283745"/>
                  </a:lnTo>
                  <a:lnTo>
                    <a:pt x="312195" y="272641"/>
                  </a:lnTo>
                  <a:lnTo>
                    <a:pt x="211850" y="200268"/>
                  </a:lnTo>
                  <a:lnTo>
                    <a:pt x="71558" y="186651"/>
                  </a:lnTo>
                  <a:lnTo>
                    <a:pt x="78920" y="110806"/>
                  </a:lnTo>
                  <a:lnTo>
                    <a:pt x="248803" y="110806"/>
                  </a:lnTo>
                  <a:lnTo>
                    <a:pt x="331603" y="72701"/>
                  </a:lnTo>
                  <a:lnTo>
                    <a:pt x="343823" y="63781"/>
                  </a:lnTo>
                  <a:lnTo>
                    <a:pt x="351411" y="51301"/>
                  </a:lnTo>
                  <a:lnTo>
                    <a:pt x="353765" y="36886"/>
                  </a:lnTo>
                  <a:lnTo>
                    <a:pt x="350286" y="22163"/>
                  </a:lnTo>
                  <a:lnTo>
                    <a:pt x="341366" y="9942"/>
                  </a:lnTo>
                  <a:lnTo>
                    <a:pt x="328885" y="2354"/>
                  </a:lnTo>
                  <a:lnTo>
                    <a:pt x="314470" y="0"/>
                  </a:lnTo>
                  <a:close/>
                </a:path>
                <a:path w="3978275" h="565150">
                  <a:moveTo>
                    <a:pt x="78920" y="110806"/>
                  </a:moveTo>
                  <a:lnTo>
                    <a:pt x="71558" y="186651"/>
                  </a:lnTo>
                  <a:lnTo>
                    <a:pt x="211850" y="200268"/>
                  </a:lnTo>
                  <a:lnTo>
                    <a:pt x="188380" y="183341"/>
                  </a:lnTo>
                  <a:lnTo>
                    <a:pt x="91189" y="183341"/>
                  </a:lnTo>
                  <a:lnTo>
                    <a:pt x="97548" y="117829"/>
                  </a:lnTo>
                  <a:lnTo>
                    <a:pt x="151272" y="117829"/>
                  </a:lnTo>
                  <a:lnTo>
                    <a:pt x="78920" y="110806"/>
                  </a:lnTo>
                  <a:close/>
                </a:path>
                <a:path w="3978275" h="565150">
                  <a:moveTo>
                    <a:pt x="97548" y="117829"/>
                  </a:moveTo>
                  <a:lnTo>
                    <a:pt x="91189" y="183341"/>
                  </a:lnTo>
                  <a:lnTo>
                    <a:pt x="150522" y="156036"/>
                  </a:lnTo>
                  <a:lnTo>
                    <a:pt x="97548" y="117829"/>
                  </a:lnTo>
                  <a:close/>
                </a:path>
                <a:path w="3978275" h="565150">
                  <a:moveTo>
                    <a:pt x="150522" y="156036"/>
                  </a:moveTo>
                  <a:lnTo>
                    <a:pt x="91189" y="183341"/>
                  </a:lnTo>
                  <a:lnTo>
                    <a:pt x="188380" y="183341"/>
                  </a:lnTo>
                  <a:lnTo>
                    <a:pt x="150522" y="156036"/>
                  </a:lnTo>
                  <a:close/>
                </a:path>
                <a:path w="3978275" h="565150">
                  <a:moveTo>
                    <a:pt x="151272" y="117829"/>
                  </a:moveTo>
                  <a:lnTo>
                    <a:pt x="97548" y="117829"/>
                  </a:lnTo>
                  <a:lnTo>
                    <a:pt x="150522" y="156036"/>
                  </a:lnTo>
                  <a:lnTo>
                    <a:pt x="219212" y="124424"/>
                  </a:lnTo>
                  <a:lnTo>
                    <a:pt x="151272" y="117829"/>
                  </a:lnTo>
                  <a:close/>
                </a:path>
                <a:path w="3978275" h="565150">
                  <a:moveTo>
                    <a:pt x="248803" y="110806"/>
                  </a:moveTo>
                  <a:lnTo>
                    <a:pt x="78920" y="110806"/>
                  </a:lnTo>
                  <a:lnTo>
                    <a:pt x="219212" y="124424"/>
                  </a:lnTo>
                  <a:lnTo>
                    <a:pt x="248803" y="110806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297314" y="2275987"/>
              <a:ext cx="2294255" cy="769620"/>
            </a:xfrm>
            <a:custGeom>
              <a:avLst/>
              <a:gdLst/>
              <a:ahLst/>
              <a:cxnLst/>
              <a:rect l="l" t="t" r="r" b="b"/>
              <a:pathLst>
                <a:path w="2294254" h="769619">
                  <a:moveTo>
                    <a:pt x="2165756" y="0"/>
                  </a:moveTo>
                  <a:lnTo>
                    <a:pt x="128242" y="0"/>
                  </a:lnTo>
                  <a:lnTo>
                    <a:pt x="78324" y="10078"/>
                  </a:lnTo>
                  <a:lnTo>
                    <a:pt x="37561" y="37561"/>
                  </a:lnTo>
                  <a:lnTo>
                    <a:pt x="10077" y="78325"/>
                  </a:lnTo>
                  <a:lnTo>
                    <a:pt x="0" y="128243"/>
                  </a:lnTo>
                  <a:lnTo>
                    <a:pt x="0" y="641198"/>
                  </a:lnTo>
                  <a:lnTo>
                    <a:pt x="10077" y="691116"/>
                  </a:lnTo>
                  <a:lnTo>
                    <a:pt x="37561" y="731879"/>
                  </a:lnTo>
                  <a:lnTo>
                    <a:pt x="78324" y="759363"/>
                  </a:lnTo>
                  <a:lnTo>
                    <a:pt x="128242" y="769440"/>
                  </a:lnTo>
                  <a:lnTo>
                    <a:pt x="2165756" y="769440"/>
                  </a:lnTo>
                  <a:lnTo>
                    <a:pt x="2215673" y="759363"/>
                  </a:lnTo>
                  <a:lnTo>
                    <a:pt x="2256436" y="731879"/>
                  </a:lnTo>
                  <a:lnTo>
                    <a:pt x="2283920" y="691116"/>
                  </a:lnTo>
                  <a:lnTo>
                    <a:pt x="2293998" y="641198"/>
                  </a:lnTo>
                  <a:lnTo>
                    <a:pt x="2293998" y="128243"/>
                  </a:lnTo>
                  <a:lnTo>
                    <a:pt x="2283920" y="78325"/>
                  </a:lnTo>
                  <a:lnTo>
                    <a:pt x="2256436" y="37561"/>
                  </a:lnTo>
                  <a:lnTo>
                    <a:pt x="2215673" y="10078"/>
                  </a:lnTo>
                  <a:lnTo>
                    <a:pt x="21657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278288" y="2256937"/>
              <a:ext cx="2332355" cy="807720"/>
            </a:xfrm>
            <a:custGeom>
              <a:avLst/>
              <a:gdLst/>
              <a:ahLst/>
              <a:cxnLst/>
              <a:rect l="l" t="t" r="r" b="b"/>
              <a:pathLst>
                <a:path w="2332354" h="807719">
                  <a:moveTo>
                    <a:pt x="2184782" y="0"/>
                  </a:moveTo>
                  <a:lnTo>
                    <a:pt x="146307" y="25"/>
                  </a:lnTo>
                  <a:lnTo>
                    <a:pt x="102585" y="6926"/>
                  </a:lnTo>
                  <a:lnTo>
                    <a:pt x="65403" y="24792"/>
                  </a:lnTo>
                  <a:lnTo>
                    <a:pt x="25454" y="64411"/>
                  </a:lnTo>
                  <a:lnTo>
                    <a:pt x="6341" y="104413"/>
                  </a:lnTo>
                  <a:lnTo>
                    <a:pt x="22" y="146331"/>
                  </a:lnTo>
                  <a:lnTo>
                    <a:pt x="0" y="661210"/>
                  </a:lnTo>
                  <a:lnTo>
                    <a:pt x="855" y="676235"/>
                  </a:lnTo>
                  <a:lnTo>
                    <a:pt x="11534" y="717589"/>
                  </a:lnTo>
                  <a:lnTo>
                    <a:pt x="42665" y="763991"/>
                  </a:lnTo>
                  <a:lnTo>
                    <a:pt x="89080" y="795600"/>
                  </a:lnTo>
                  <a:lnTo>
                    <a:pt x="133195" y="806855"/>
                  </a:lnTo>
                  <a:lnTo>
                    <a:pt x="147267" y="807542"/>
                  </a:lnTo>
                  <a:lnTo>
                    <a:pt x="2185742" y="807516"/>
                  </a:lnTo>
                  <a:lnTo>
                    <a:pt x="2229464" y="800615"/>
                  </a:lnTo>
                  <a:lnTo>
                    <a:pt x="2266646" y="782749"/>
                  </a:lnTo>
                  <a:lnTo>
                    <a:pt x="2282929" y="769466"/>
                  </a:lnTo>
                  <a:lnTo>
                    <a:pt x="147267" y="769442"/>
                  </a:lnTo>
                  <a:lnTo>
                    <a:pt x="135116" y="768803"/>
                  </a:lnTo>
                  <a:lnTo>
                    <a:pt x="124297" y="767054"/>
                  </a:lnTo>
                  <a:lnTo>
                    <a:pt x="113877" y="764275"/>
                  </a:lnTo>
                  <a:lnTo>
                    <a:pt x="106948" y="761671"/>
                  </a:lnTo>
                  <a:lnTo>
                    <a:pt x="106437" y="761671"/>
                  </a:lnTo>
                  <a:lnTo>
                    <a:pt x="103898" y="760524"/>
                  </a:lnTo>
                  <a:lnTo>
                    <a:pt x="104324" y="760524"/>
                  </a:lnTo>
                  <a:lnTo>
                    <a:pt x="88428" y="751895"/>
                  </a:lnTo>
                  <a:lnTo>
                    <a:pt x="87690" y="751895"/>
                  </a:lnTo>
                  <a:lnTo>
                    <a:pt x="84654" y="749847"/>
                  </a:lnTo>
                  <a:lnTo>
                    <a:pt x="85207" y="749847"/>
                  </a:lnTo>
                  <a:lnTo>
                    <a:pt x="71824" y="738805"/>
                  </a:lnTo>
                  <a:lnTo>
                    <a:pt x="71281" y="738805"/>
                  </a:lnTo>
                  <a:lnTo>
                    <a:pt x="68710" y="736236"/>
                  </a:lnTo>
                  <a:lnTo>
                    <a:pt x="69161" y="736236"/>
                  </a:lnTo>
                  <a:lnTo>
                    <a:pt x="58127" y="722863"/>
                  </a:lnTo>
                  <a:lnTo>
                    <a:pt x="57670" y="722863"/>
                  </a:lnTo>
                  <a:lnTo>
                    <a:pt x="55622" y="719827"/>
                  </a:lnTo>
                  <a:lnTo>
                    <a:pt x="56022" y="719827"/>
                  </a:lnTo>
                  <a:lnTo>
                    <a:pt x="47225" y="703619"/>
                  </a:lnTo>
                  <a:lnTo>
                    <a:pt x="46993" y="703619"/>
                  </a:lnTo>
                  <a:lnTo>
                    <a:pt x="45847" y="701079"/>
                  </a:lnTo>
                  <a:lnTo>
                    <a:pt x="46064" y="701079"/>
                  </a:lnTo>
                  <a:lnTo>
                    <a:pt x="42680" y="691837"/>
                  </a:lnTo>
                  <a:lnTo>
                    <a:pt x="40081" y="681351"/>
                  </a:lnTo>
                  <a:lnTo>
                    <a:pt x="38520" y="670487"/>
                  </a:lnTo>
                  <a:lnTo>
                    <a:pt x="38132" y="661210"/>
                  </a:lnTo>
                  <a:lnTo>
                    <a:pt x="38126" y="146331"/>
                  </a:lnTo>
                  <a:lnTo>
                    <a:pt x="38713" y="135141"/>
                  </a:lnTo>
                  <a:lnTo>
                    <a:pt x="40463" y="124321"/>
                  </a:lnTo>
                  <a:lnTo>
                    <a:pt x="43240" y="113901"/>
                  </a:lnTo>
                  <a:lnTo>
                    <a:pt x="46038" y="106462"/>
                  </a:lnTo>
                  <a:lnTo>
                    <a:pt x="45847" y="106462"/>
                  </a:lnTo>
                  <a:lnTo>
                    <a:pt x="46993" y="103922"/>
                  </a:lnTo>
                  <a:lnTo>
                    <a:pt x="47225" y="103922"/>
                  </a:lnTo>
                  <a:lnTo>
                    <a:pt x="56022" y="87715"/>
                  </a:lnTo>
                  <a:lnTo>
                    <a:pt x="55622" y="87715"/>
                  </a:lnTo>
                  <a:lnTo>
                    <a:pt x="57670" y="84678"/>
                  </a:lnTo>
                  <a:lnTo>
                    <a:pt x="58127" y="84678"/>
                  </a:lnTo>
                  <a:lnTo>
                    <a:pt x="69161" y="71305"/>
                  </a:lnTo>
                  <a:lnTo>
                    <a:pt x="68710" y="71305"/>
                  </a:lnTo>
                  <a:lnTo>
                    <a:pt x="71281" y="68736"/>
                  </a:lnTo>
                  <a:lnTo>
                    <a:pt x="71824" y="68736"/>
                  </a:lnTo>
                  <a:lnTo>
                    <a:pt x="85207" y="57694"/>
                  </a:lnTo>
                  <a:lnTo>
                    <a:pt x="84654" y="57694"/>
                  </a:lnTo>
                  <a:lnTo>
                    <a:pt x="87690" y="55646"/>
                  </a:lnTo>
                  <a:lnTo>
                    <a:pt x="88428" y="55646"/>
                  </a:lnTo>
                  <a:lnTo>
                    <a:pt x="104325" y="47017"/>
                  </a:lnTo>
                  <a:lnTo>
                    <a:pt x="103898" y="47017"/>
                  </a:lnTo>
                  <a:lnTo>
                    <a:pt x="106438" y="45871"/>
                  </a:lnTo>
                  <a:lnTo>
                    <a:pt x="107031" y="45871"/>
                  </a:lnTo>
                  <a:lnTo>
                    <a:pt x="115741" y="42689"/>
                  </a:lnTo>
                  <a:lnTo>
                    <a:pt x="126166" y="40105"/>
                  </a:lnTo>
                  <a:lnTo>
                    <a:pt x="137030" y="38544"/>
                  </a:lnTo>
                  <a:lnTo>
                    <a:pt x="148229" y="38075"/>
                  </a:lnTo>
                  <a:lnTo>
                    <a:pt x="2282929" y="38075"/>
                  </a:lnTo>
                  <a:lnTo>
                    <a:pt x="2267662" y="25480"/>
                  </a:lnTo>
                  <a:lnTo>
                    <a:pt x="2227661" y="6366"/>
                  </a:lnTo>
                  <a:lnTo>
                    <a:pt x="2198855" y="687"/>
                  </a:lnTo>
                  <a:lnTo>
                    <a:pt x="2184782" y="0"/>
                  </a:lnTo>
                  <a:close/>
                </a:path>
                <a:path w="2332354" h="807719">
                  <a:moveTo>
                    <a:pt x="2226839" y="761004"/>
                  </a:moveTo>
                  <a:lnTo>
                    <a:pt x="2216308" y="764852"/>
                  </a:lnTo>
                  <a:lnTo>
                    <a:pt x="2205883" y="767436"/>
                  </a:lnTo>
                  <a:lnTo>
                    <a:pt x="2195019" y="768997"/>
                  </a:lnTo>
                  <a:lnTo>
                    <a:pt x="2183820" y="769466"/>
                  </a:lnTo>
                  <a:lnTo>
                    <a:pt x="2282929" y="769466"/>
                  </a:lnTo>
                  <a:lnTo>
                    <a:pt x="2288537" y="764837"/>
                  </a:lnTo>
                  <a:lnTo>
                    <a:pt x="2289384" y="763990"/>
                  </a:lnTo>
                  <a:lnTo>
                    <a:pt x="2291297" y="761671"/>
                  </a:lnTo>
                  <a:lnTo>
                    <a:pt x="2225611" y="761671"/>
                  </a:lnTo>
                  <a:lnTo>
                    <a:pt x="2226839" y="761004"/>
                  </a:lnTo>
                  <a:close/>
                </a:path>
                <a:path w="2332354" h="807719">
                  <a:moveTo>
                    <a:pt x="103898" y="760524"/>
                  </a:moveTo>
                  <a:lnTo>
                    <a:pt x="106437" y="761671"/>
                  </a:lnTo>
                  <a:lnTo>
                    <a:pt x="105284" y="761045"/>
                  </a:lnTo>
                  <a:lnTo>
                    <a:pt x="103898" y="760524"/>
                  </a:lnTo>
                  <a:close/>
                </a:path>
                <a:path w="2332354" h="807719">
                  <a:moveTo>
                    <a:pt x="105284" y="761045"/>
                  </a:moveTo>
                  <a:lnTo>
                    <a:pt x="106437" y="761671"/>
                  </a:lnTo>
                  <a:lnTo>
                    <a:pt x="106948" y="761671"/>
                  </a:lnTo>
                  <a:lnTo>
                    <a:pt x="105284" y="761045"/>
                  </a:lnTo>
                  <a:close/>
                </a:path>
                <a:path w="2332354" h="807719">
                  <a:moveTo>
                    <a:pt x="2228151" y="760524"/>
                  </a:moveTo>
                  <a:lnTo>
                    <a:pt x="2226764" y="761045"/>
                  </a:lnTo>
                  <a:lnTo>
                    <a:pt x="2225611" y="761671"/>
                  </a:lnTo>
                  <a:lnTo>
                    <a:pt x="2228151" y="760524"/>
                  </a:lnTo>
                  <a:close/>
                </a:path>
                <a:path w="2332354" h="807719">
                  <a:moveTo>
                    <a:pt x="2292243" y="760524"/>
                  </a:moveTo>
                  <a:lnTo>
                    <a:pt x="2228151" y="760524"/>
                  </a:lnTo>
                  <a:lnTo>
                    <a:pt x="2225611" y="761671"/>
                  </a:lnTo>
                  <a:lnTo>
                    <a:pt x="2291297" y="761671"/>
                  </a:lnTo>
                  <a:lnTo>
                    <a:pt x="2292243" y="760524"/>
                  </a:lnTo>
                  <a:close/>
                </a:path>
                <a:path w="2332354" h="807719">
                  <a:moveTo>
                    <a:pt x="104324" y="760524"/>
                  </a:moveTo>
                  <a:lnTo>
                    <a:pt x="103898" y="760524"/>
                  </a:lnTo>
                  <a:lnTo>
                    <a:pt x="105284" y="761045"/>
                  </a:lnTo>
                  <a:lnTo>
                    <a:pt x="104324" y="760524"/>
                  </a:lnTo>
                  <a:close/>
                </a:path>
                <a:path w="2332354" h="807719">
                  <a:moveTo>
                    <a:pt x="2245777" y="750725"/>
                  </a:moveTo>
                  <a:lnTo>
                    <a:pt x="2226839" y="761004"/>
                  </a:lnTo>
                  <a:lnTo>
                    <a:pt x="2228151" y="760524"/>
                  </a:lnTo>
                  <a:lnTo>
                    <a:pt x="2292243" y="760524"/>
                  </a:lnTo>
                  <a:lnTo>
                    <a:pt x="2299362" y="751895"/>
                  </a:lnTo>
                  <a:lnTo>
                    <a:pt x="2244359" y="751895"/>
                  </a:lnTo>
                  <a:lnTo>
                    <a:pt x="2245777" y="750725"/>
                  </a:lnTo>
                  <a:close/>
                </a:path>
                <a:path w="2332354" h="807719">
                  <a:moveTo>
                    <a:pt x="84654" y="749847"/>
                  </a:moveTo>
                  <a:lnTo>
                    <a:pt x="87690" y="751895"/>
                  </a:lnTo>
                  <a:lnTo>
                    <a:pt x="86272" y="750725"/>
                  </a:lnTo>
                  <a:lnTo>
                    <a:pt x="84654" y="749847"/>
                  </a:lnTo>
                  <a:close/>
                </a:path>
                <a:path w="2332354" h="807719">
                  <a:moveTo>
                    <a:pt x="86272" y="750725"/>
                  </a:moveTo>
                  <a:lnTo>
                    <a:pt x="87690" y="751895"/>
                  </a:lnTo>
                  <a:lnTo>
                    <a:pt x="88428" y="751895"/>
                  </a:lnTo>
                  <a:lnTo>
                    <a:pt x="86272" y="750725"/>
                  </a:lnTo>
                  <a:close/>
                </a:path>
                <a:path w="2332354" h="807719">
                  <a:moveTo>
                    <a:pt x="2247395" y="749847"/>
                  </a:moveTo>
                  <a:lnTo>
                    <a:pt x="2245777" y="750725"/>
                  </a:lnTo>
                  <a:lnTo>
                    <a:pt x="2244359" y="751895"/>
                  </a:lnTo>
                  <a:lnTo>
                    <a:pt x="2247395" y="749847"/>
                  </a:lnTo>
                  <a:close/>
                </a:path>
                <a:path w="2332354" h="807719">
                  <a:moveTo>
                    <a:pt x="2301052" y="749847"/>
                  </a:moveTo>
                  <a:lnTo>
                    <a:pt x="2247395" y="749847"/>
                  </a:lnTo>
                  <a:lnTo>
                    <a:pt x="2244359" y="751895"/>
                  </a:lnTo>
                  <a:lnTo>
                    <a:pt x="2299362" y="751895"/>
                  </a:lnTo>
                  <a:lnTo>
                    <a:pt x="2301052" y="749847"/>
                  </a:lnTo>
                  <a:close/>
                </a:path>
                <a:path w="2332354" h="807719">
                  <a:moveTo>
                    <a:pt x="85207" y="749847"/>
                  </a:moveTo>
                  <a:lnTo>
                    <a:pt x="84654" y="749847"/>
                  </a:lnTo>
                  <a:lnTo>
                    <a:pt x="86272" y="750725"/>
                  </a:lnTo>
                  <a:lnTo>
                    <a:pt x="85207" y="749847"/>
                  </a:lnTo>
                  <a:close/>
                </a:path>
                <a:path w="2332354" h="807719">
                  <a:moveTo>
                    <a:pt x="2261927" y="737401"/>
                  </a:moveTo>
                  <a:lnTo>
                    <a:pt x="2245777" y="750725"/>
                  </a:lnTo>
                  <a:lnTo>
                    <a:pt x="2247395" y="749847"/>
                  </a:lnTo>
                  <a:lnTo>
                    <a:pt x="2301052" y="749847"/>
                  </a:lnTo>
                  <a:lnTo>
                    <a:pt x="2306594" y="743130"/>
                  </a:lnTo>
                  <a:lnTo>
                    <a:pt x="2307281" y="742113"/>
                  </a:lnTo>
                  <a:lnTo>
                    <a:pt x="2309076" y="738805"/>
                  </a:lnTo>
                  <a:lnTo>
                    <a:pt x="2260768" y="738805"/>
                  </a:lnTo>
                  <a:lnTo>
                    <a:pt x="2261927" y="737401"/>
                  </a:lnTo>
                  <a:close/>
                </a:path>
                <a:path w="2332354" h="807719">
                  <a:moveTo>
                    <a:pt x="68710" y="736236"/>
                  </a:moveTo>
                  <a:lnTo>
                    <a:pt x="71281" y="738805"/>
                  </a:lnTo>
                  <a:lnTo>
                    <a:pt x="70122" y="737401"/>
                  </a:lnTo>
                  <a:lnTo>
                    <a:pt x="68710" y="736236"/>
                  </a:lnTo>
                  <a:close/>
                </a:path>
                <a:path w="2332354" h="807719">
                  <a:moveTo>
                    <a:pt x="70122" y="737401"/>
                  </a:moveTo>
                  <a:lnTo>
                    <a:pt x="71281" y="738805"/>
                  </a:lnTo>
                  <a:lnTo>
                    <a:pt x="71824" y="738805"/>
                  </a:lnTo>
                  <a:lnTo>
                    <a:pt x="70122" y="737401"/>
                  </a:lnTo>
                  <a:close/>
                </a:path>
                <a:path w="2332354" h="807719">
                  <a:moveTo>
                    <a:pt x="2263339" y="736236"/>
                  </a:moveTo>
                  <a:lnTo>
                    <a:pt x="2261927" y="737401"/>
                  </a:lnTo>
                  <a:lnTo>
                    <a:pt x="2260768" y="738805"/>
                  </a:lnTo>
                  <a:lnTo>
                    <a:pt x="2263339" y="736236"/>
                  </a:lnTo>
                  <a:close/>
                </a:path>
                <a:path w="2332354" h="807719">
                  <a:moveTo>
                    <a:pt x="2310470" y="736236"/>
                  </a:moveTo>
                  <a:lnTo>
                    <a:pt x="2263339" y="736236"/>
                  </a:lnTo>
                  <a:lnTo>
                    <a:pt x="2260768" y="738805"/>
                  </a:lnTo>
                  <a:lnTo>
                    <a:pt x="2309076" y="738805"/>
                  </a:lnTo>
                  <a:lnTo>
                    <a:pt x="2310470" y="736236"/>
                  </a:lnTo>
                  <a:close/>
                </a:path>
                <a:path w="2332354" h="807719">
                  <a:moveTo>
                    <a:pt x="69161" y="736236"/>
                  </a:moveTo>
                  <a:lnTo>
                    <a:pt x="68710" y="736236"/>
                  </a:lnTo>
                  <a:lnTo>
                    <a:pt x="70122" y="737401"/>
                  </a:lnTo>
                  <a:lnTo>
                    <a:pt x="69161" y="736236"/>
                  </a:lnTo>
                  <a:close/>
                </a:path>
                <a:path w="2332354" h="807719">
                  <a:moveTo>
                    <a:pt x="2275257" y="721245"/>
                  </a:moveTo>
                  <a:lnTo>
                    <a:pt x="2261927" y="737401"/>
                  </a:lnTo>
                  <a:lnTo>
                    <a:pt x="2263339" y="736236"/>
                  </a:lnTo>
                  <a:lnTo>
                    <a:pt x="2310470" y="736236"/>
                  </a:lnTo>
                  <a:lnTo>
                    <a:pt x="2317729" y="722863"/>
                  </a:lnTo>
                  <a:lnTo>
                    <a:pt x="2274379" y="722863"/>
                  </a:lnTo>
                  <a:lnTo>
                    <a:pt x="2275257" y="721245"/>
                  </a:lnTo>
                  <a:close/>
                </a:path>
                <a:path w="2332354" h="807719">
                  <a:moveTo>
                    <a:pt x="55622" y="719827"/>
                  </a:moveTo>
                  <a:lnTo>
                    <a:pt x="57670" y="722863"/>
                  </a:lnTo>
                  <a:lnTo>
                    <a:pt x="56792" y="721245"/>
                  </a:lnTo>
                  <a:lnTo>
                    <a:pt x="55622" y="719827"/>
                  </a:lnTo>
                  <a:close/>
                </a:path>
                <a:path w="2332354" h="807719">
                  <a:moveTo>
                    <a:pt x="56792" y="721245"/>
                  </a:moveTo>
                  <a:lnTo>
                    <a:pt x="57670" y="722863"/>
                  </a:lnTo>
                  <a:lnTo>
                    <a:pt x="58127" y="722863"/>
                  </a:lnTo>
                  <a:lnTo>
                    <a:pt x="56792" y="721245"/>
                  </a:lnTo>
                  <a:close/>
                </a:path>
                <a:path w="2332354" h="807719">
                  <a:moveTo>
                    <a:pt x="2276428" y="719827"/>
                  </a:moveTo>
                  <a:lnTo>
                    <a:pt x="2275257" y="721245"/>
                  </a:lnTo>
                  <a:lnTo>
                    <a:pt x="2274379" y="722863"/>
                  </a:lnTo>
                  <a:lnTo>
                    <a:pt x="2276428" y="719827"/>
                  </a:lnTo>
                  <a:close/>
                </a:path>
                <a:path w="2332354" h="807719">
                  <a:moveTo>
                    <a:pt x="2319377" y="719827"/>
                  </a:moveTo>
                  <a:lnTo>
                    <a:pt x="2276428" y="719827"/>
                  </a:lnTo>
                  <a:lnTo>
                    <a:pt x="2274379" y="722863"/>
                  </a:lnTo>
                  <a:lnTo>
                    <a:pt x="2317729" y="722863"/>
                  </a:lnTo>
                  <a:lnTo>
                    <a:pt x="2319377" y="719827"/>
                  </a:lnTo>
                  <a:close/>
                </a:path>
                <a:path w="2332354" h="807719">
                  <a:moveTo>
                    <a:pt x="56022" y="719827"/>
                  </a:moveTo>
                  <a:lnTo>
                    <a:pt x="55622" y="719827"/>
                  </a:lnTo>
                  <a:lnTo>
                    <a:pt x="56792" y="721245"/>
                  </a:lnTo>
                  <a:lnTo>
                    <a:pt x="56022" y="719827"/>
                  </a:lnTo>
                  <a:close/>
                </a:path>
                <a:path w="2332354" h="807719">
                  <a:moveTo>
                    <a:pt x="2285578" y="702229"/>
                  </a:moveTo>
                  <a:lnTo>
                    <a:pt x="2275257" y="721245"/>
                  </a:lnTo>
                  <a:lnTo>
                    <a:pt x="2276428" y="719827"/>
                  </a:lnTo>
                  <a:lnTo>
                    <a:pt x="2319377" y="719827"/>
                  </a:lnTo>
                  <a:lnTo>
                    <a:pt x="2320132" y="718436"/>
                  </a:lnTo>
                  <a:lnTo>
                    <a:pt x="2320514" y="717589"/>
                  </a:lnTo>
                  <a:lnTo>
                    <a:pt x="2325531" y="703619"/>
                  </a:lnTo>
                  <a:lnTo>
                    <a:pt x="2285056" y="703619"/>
                  </a:lnTo>
                  <a:lnTo>
                    <a:pt x="2285578" y="702229"/>
                  </a:lnTo>
                  <a:close/>
                </a:path>
                <a:path w="2332354" h="807719">
                  <a:moveTo>
                    <a:pt x="45847" y="701079"/>
                  </a:moveTo>
                  <a:lnTo>
                    <a:pt x="46993" y="703619"/>
                  </a:lnTo>
                  <a:lnTo>
                    <a:pt x="46471" y="702229"/>
                  </a:lnTo>
                  <a:lnTo>
                    <a:pt x="45847" y="701079"/>
                  </a:lnTo>
                  <a:close/>
                </a:path>
                <a:path w="2332354" h="807719">
                  <a:moveTo>
                    <a:pt x="46513" y="702307"/>
                  </a:moveTo>
                  <a:lnTo>
                    <a:pt x="46993" y="703619"/>
                  </a:lnTo>
                  <a:lnTo>
                    <a:pt x="47225" y="703619"/>
                  </a:lnTo>
                  <a:lnTo>
                    <a:pt x="46513" y="702307"/>
                  </a:lnTo>
                  <a:close/>
                </a:path>
                <a:path w="2332354" h="807719">
                  <a:moveTo>
                    <a:pt x="2286203" y="701079"/>
                  </a:moveTo>
                  <a:lnTo>
                    <a:pt x="2285549" y="702307"/>
                  </a:lnTo>
                  <a:lnTo>
                    <a:pt x="2285056" y="703619"/>
                  </a:lnTo>
                  <a:lnTo>
                    <a:pt x="2286203" y="701079"/>
                  </a:lnTo>
                  <a:close/>
                </a:path>
                <a:path w="2332354" h="807719">
                  <a:moveTo>
                    <a:pt x="2326220" y="701079"/>
                  </a:moveTo>
                  <a:lnTo>
                    <a:pt x="2286203" y="701079"/>
                  </a:lnTo>
                  <a:lnTo>
                    <a:pt x="2285056" y="703619"/>
                  </a:lnTo>
                  <a:lnTo>
                    <a:pt x="2325531" y="703619"/>
                  </a:lnTo>
                  <a:lnTo>
                    <a:pt x="2325707" y="703127"/>
                  </a:lnTo>
                  <a:lnTo>
                    <a:pt x="2326220" y="701079"/>
                  </a:lnTo>
                  <a:close/>
                </a:path>
                <a:path w="2332354" h="807719">
                  <a:moveTo>
                    <a:pt x="46064" y="701079"/>
                  </a:moveTo>
                  <a:lnTo>
                    <a:pt x="45847" y="701079"/>
                  </a:lnTo>
                  <a:lnTo>
                    <a:pt x="46513" y="702307"/>
                  </a:lnTo>
                  <a:lnTo>
                    <a:pt x="46064" y="701079"/>
                  </a:lnTo>
                  <a:close/>
                </a:path>
                <a:path w="2332354" h="807719">
                  <a:moveTo>
                    <a:pt x="2285536" y="105234"/>
                  </a:moveTo>
                  <a:lnTo>
                    <a:pt x="2293918" y="146331"/>
                  </a:lnTo>
                  <a:lnTo>
                    <a:pt x="2293923" y="661210"/>
                  </a:lnTo>
                  <a:lnTo>
                    <a:pt x="2293335" y="672400"/>
                  </a:lnTo>
                  <a:lnTo>
                    <a:pt x="2291586" y="683220"/>
                  </a:lnTo>
                  <a:lnTo>
                    <a:pt x="2288807" y="693640"/>
                  </a:lnTo>
                  <a:lnTo>
                    <a:pt x="2285578" y="702229"/>
                  </a:lnTo>
                  <a:lnTo>
                    <a:pt x="2286203" y="701079"/>
                  </a:lnTo>
                  <a:lnTo>
                    <a:pt x="2326220" y="701079"/>
                  </a:lnTo>
                  <a:lnTo>
                    <a:pt x="2329249" y="688968"/>
                  </a:lnTo>
                  <a:lnTo>
                    <a:pt x="2331387" y="674321"/>
                  </a:lnTo>
                  <a:lnTo>
                    <a:pt x="2332027" y="661210"/>
                  </a:lnTo>
                  <a:lnTo>
                    <a:pt x="2332050" y="146331"/>
                  </a:lnTo>
                  <a:lnTo>
                    <a:pt x="2331194" y="131306"/>
                  </a:lnTo>
                  <a:lnTo>
                    <a:pt x="2328868" y="116704"/>
                  </a:lnTo>
                  <a:lnTo>
                    <a:pt x="2326165" y="106462"/>
                  </a:lnTo>
                  <a:lnTo>
                    <a:pt x="2286203" y="106462"/>
                  </a:lnTo>
                  <a:lnTo>
                    <a:pt x="2285536" y="105234"/>
                  </a:lnTo>
                  <a:close/>
                </a:path>
                <a:path w="2332354" h="807719">
                  <a:moveTo>
                    <a:pt x="46993" y="103922"/>
                  </a:moveTo>
                  <a:lnTo>
                    <a:pt x="45847" y="106462"/>
                  </a:lnTo>
                  <a:lnTo>
                    <a:pt x="46500" y="105234"/>
                  </a:lnTo>
                  <a:lnTo>
                    <a:pt x="46993" y="103922"/>
                  </a:lnTo>
                  <a:close/>
                </a:path>
                <a:path w="2332354" h="807719">
                  <a:moveTo>
                    <a:pt x="46470" y="105313"/>
                  </a:moveTo>
                  <a:lnTo>
                    <a:pt x="45847" y="106462"/>
                  </a:lnTo>
                  <a:lnTo>
                    <a:pt x="46038" y="106462"/>
                  </a:lnTo>
                  <a:lnTo>
                    <a:pt x="46470" y="105313"/>
                  </a:lnTo>
                  <a:close/>
                </a:path>
                <a:path w="2332354" h="807719">
                  <a:moveTo>
                    <a:pt x="2285056" y="103922"/>
                  </a:moveTo>
                  <a:lnTo>
                    <a:pt x="2285579" y="105313"/>
                  </a:lnTo>
                  <a:lnTo>
                    <a:pt x="2286203" y="106462"/>
                  </a:lnTo>
                  <a:lnTo>
                    <a:pt x="2285056" y="103922"/>
                  </a:lnTo>
                  <a:close/>
                </a:path>
                <a:path w="2332354" h="807719">
                  <a:moveTo>
                    <a:pt x="2325494" y="103922"/>
                  </a:moveTo>
                  <a:lnTo>
                    <a:pt x="2285056" y="103922"/>
                  </a:lnTo>
                  <a:lnTo>
                    <a:pt x="2286203" y="106462"/>
                  </a:lnTo>
                  <a:lnTo>
                    <a:pt x="2326165" y="106462"/>
                  </a:lnTo>
                  <a:lnTo>
                    <a:pt x="2325494" y="103922"/>
                  </a:lnTo>
                  <a:close/>
                </a:path>
                <a:path w="2332354" h="807719">
                  <a:moveTo>
                    <a:pt x="47225" y="103922"/>
                  </a:moveTo>
                  <a:lnTo>
                    <a:pt x="46993" y="103922"/>
                  </a:lnTo>
                  <a:lnTo>
                    <a:pt x="46470" y="105313"/>
                  </a:lnTo>
                  <a:lnTo>
                    <a:pt x="47225" y="103922"/>
                  </a:lnTo>
                  <a:close/>
                </a:path>
                <a:path w="2332354" h="807719">
                  <a:moveTo>
                    <a:pt x="2275257" y="86296"/>
                  </a:moveTo>
                  <a:lnTo>
                    <a:pt x="2285536" y="105234"/>
                  </a:lnTo>
                  <a:lnTo>
                    <a:pt x="2285056" y="103922"/>
                  </a:lnTo>
                  <a:lnTo>
                    <a:pt x="2325494" y="103922"/>
                  </a:lnTo>
                  <a:lnTo>
                    <a:pt x="2325147" y="102609"/>
                  </a:lnTo>
                  <a:lnTo>
                    <a:pt x="2320514" y="89952"/>
                  </a:lnTo>
                  <a:lnTo>
                    <a:pt x="2320132" y="89105"/>
                  </a:lnTo>
                  <a:lnTo>
                    <a:pt x="2319377" y="87715"/>
                  </a:lnTo>
                  <a:lnTo>
                    <a:pt x="2276428" y="87715"/>
                  </a:lnTo>
                  <a:lnTo>
                    <a:pt x="2275257" y="86296"/>
                  </a:lnTo>
                  <a:close/>
                </a:path>
                <a:path w="2332354" h="807719">
                  <a:moveTo>
                    <a:pt x="57670" y="84678"/>
                  </a:moveTo>
                  <a:lnTo>
                    <a:pt x="55622" y="87715"/>
                  </a:lnTo>
                  <a:lnTo>
                    <a:pt x="56792" y="86296"/>
                  </a:lnTo>
                  <a:lnTo>
                    <a:pt x="57670" y="84678"/>
                  </a:lnTo>
                  <a:close/>
                </a:path>
                <a:path w="2332354" h="807719">
                  <a:moveTo>
                    <a:pt x="56792" y="86296"/>
                  </a:moveTo>
                  <a:lnTo>
                    <a:pt x="55622" y="87715"/>
                  </a:lnTo>
                  <a:lnTo>
                    <a:pt x="56022" y="87715"/>
                  </a:lnTo>
                  <a:lnTo>
                    <a:pt x="56792" y="86296"/>
                  </a:lnTo>
                  <a:close/>
                </a:path>
                <a:path w="2332354" h="807719">
                  <a:moveTo>
                    <a:pt x="2274379" y="84678"/>
                  </a:moveTo>
                  <a:lnTo>
                    <a:pt x="2275257" y="86296"/>
                  </a:lnTo>
                  <a:lnTo>
                    <a:pt x="2276428" y="87715"/>
                  </a:lnTo>
                  <a:lnTo>
                    <a:pt x="2274379" y="84678"/>
                  </a:lnTo>
                  <a:close/>
                </a:path>
                <a:path w="2332354" h="807719">
                  <a:moveTo>
                    <a:pt x="2317729" y="84678"/>
                  </a:moveTo>
                  <a:lnTo>
                    <a:pt x="2274379" y="84678"/>
                  </a:lnTo>
                  <a:lnTo>
                    <a:pt x="2276428" y="87715"/>
                  </a:lnTo>
                  <a:lnTo>
                    <a:pt x="2319377" y="87715"/>
                  </a:lnTo>
                  <a:lnTo>
                    <a:pt x="2317729" y="84678"/>
                  </a:lnTo>
                  <a:close/>
                </a:path>
                <a:path w="2332354" h="807719">
                  <a:moveTo>
                    <a:pt x="58127" y="84678"/>
                  </a:moveTo>
                  <a:lnTo>
                    <a:pt x="57670" y="84678"/>
                  </a:lnTo>
                  <a:lnTo>
                    <a:pt x="56792" y="86296"/>
                  </a:lnTo>
                  <a:lnTo>
                    <a:pt x="58127" y="84678"/>
                  </a:lnTo>
                  <a:close/>
                </a:path>
                <a:path w="2332354" h="807719">
                  <a:moveTo>
                    <a:pt x="2261927" y="70140"/>
                  </a:moveTo>
                  <a:lnTo>
                    <a:pt x="2275257" y="86296"/>
                  </a:lnTo>
                  <a:lnTo>
                    <a:pt x="2274379" y="84678"/>
                  </a:lnTo>
                  <a:lnTo>
                    <a:pt x="2317729" y="84678"/>
                  </a:lnTo>
                  <a:lnTo>
                    <a:pt x="2310471" y="71305"/>
                  </a:lnTo>
                  <a:lnTo>
                    <a:pt x="2263339" y="71305"/>
                  </a:lnTo>
                  <a:lnTo>
                    <a:pt x="2261927" y="70140"/>
                  </a:lnTo>
                  <a:close/>
                </a:path>
                <a:path w="2332354" h="807719">
                  <a:moveTo>
                    <a:pt x="71281" y="68736"/>
                  </a:moveTo>
                  <a:lnTo>
                    <a:pt x="68710" y="71305"/>
                  </a:lnTo>
                  <a:lnTo>
                    <a:pt x="70122" y="70140"/>
                  </a:lnTo>
                  <a:lnTo>
                    <a:pt x="71281" y="68736"/>
                  </a:lnTo>
                  <a:close/>
                </a:path>
                <a:path w="2332354" h="807719">
                  <a:moveTo>
                    <a:pt x="70122" y="70140"/>
                  </a:moveTo>
                  <a:lnTo>
                    <a:pt x="68710" y="71305"/>
                  </a:lnTo>
                  <a:lnTo>
                    <a:pt x="69161" y="71305"/>
                  </a:lnTo>
                  <a:lnTo>
                    <a:pt x="70122" y="70140"/>
                  </a:lnTo>
                  <a:close/>
                </a:path>
                <a:path w="2332354" h="807719">
                  <a:moveTo>
                    <a:pt x="2260768" y="68736"/>
                  </a:moveTo>
                  <a:lnTo>
                    <a:pt x="2261927" y="70140"/>
                  </a:lnTo>
                  <a:lnTo>
                    <a:pt x="2263339" y="71305"/>
                  </a:lnTo>
                  <a:lnTo>
                    <a:pt x="2260768" y="68736"/>
                  </a:lnTo>
                  <a:close/>
                </a:path>
                <a:path w="2332354" h="807719">
                  <a:moveTo>
                    <a:pt x="2309076" y="68736"/>
                  </a:moveTo>
                  <a:lnTo>
                    <a:pt x="2260768" y="68736"/>
                  </a:lnTo>
                  <a:lnTo>
                    <a:pt x="2263339" y="71305"/>
                  </a:lnTo>
                  <a:lnTo>
                    <a:pt x="2310471" y="71305"/>
                  </a:lnTo>
                  <a:lnTo>
                    <a:pt x="2309076" y="68736"/>
                  </a:lnTo>
                  <a:close/>
                </a:path>
                <a:path w="2332354" h="807719">
                  <a:moveTo>
                    <a:pt x="71824" y="68736"/>
                  </a:moveTo>
                  <a:lnTo>
                    <a:pt x="71281" y="68736"/>
                  </a:lnTo>
                  <a:lnTo>
                    <a:pt x="70122" y="70140"/>
                  </a:lnTo>
                  <a:lnTo>
                    <a:pt x="71824" y="68736"/>
                  </a:lnTo>
                  <a:close/>
                </a:path>
                <a:path w="2332354" h="807719">
                  <a:moveTo>
                    <a:pt x="2245777" y="56816"/>
                  </a:moveTo>
                  <a:lnTo>
                    <a:pt x="2261927" y="70140"/>
                  </a:lnTo>
                  <a:lnTo>
                    <a:pt x="2260768" y="68736"/>
                  </a:lnTo>
                  <a:lnTo>
                    <a:pt x="2309076" y="68736"/>
                  </a:lnTo>
                  <a:lnTo>
                    <a:pt x="2307281" y="65427"/>
                  </a:lnTo>
                  <a:lnTo>
                    <a:pt x="2306595" y="64411"/>
                  </a:lnTo>
                  <a:lnTo>
                    <a:pt x="2301053" y="57694"/>
                  </a:lnTo>
                  <a:lnTo>
                    <a:pt x="2247395" y="57694"/>
                  </a:lnTo>
                  <a:lnTo>
                    <a:pt x="2245777" y="56816"/>
                  </a:lnTo>
                  <a:close/>
                </a:path>
                <a:path w="2332354" h="807719">
                  <a:moveTo>
                    <a:pt x="87690" y="55646"/>
                  </a:moveTo>
                  <a:lnTo>
                    <a:pt x="84654" y="57694"/>
                  </a:lnTo>
                  <a:lnTo>
                    <a:pt x="86272" y="56816"/>
                  </a:lnTo>
                  <a:lnTo>
                    <a:pt x="87690" y="55646"/>
                  </a:lnTo>
                  <a:close/>
                </a:path>
                <a:path w="2332354" h="807719">
                  <a:moveTo>
                    <a:pt x="86272" y="56816"/>
                  </a:moveTo>
                  <a:lnTo>
                    <a:pt x="84654" y="57694"/>
                  </a:lnTo>
                  <a:lnTo>
                    <a:pt x="85207" y="57694"/>
                  </a:lnTo>
                  <a:lnTo>
                    <a:pt x="86272" y="56816"/>
                  </a:lnTo>
                  <a:close/>
                </a:path>
                <a:path w="2332354" h="807719">
                  <a:moveTo>
                    <a:pt x="2244359" y="55646"/>
                  </a:moveTo>
                  <a:lnTo>
                    <a:pt x="2245777" y="56816"/>
                  </a:lnTo>
                  <a:lnTo>
                    <a:pt x="2247395" y="57694"/>
                  </a:lnTo>
                  <a:lnTo>
                    <a:pt x="2244359" y="55646"/>
                  </a:lnTo>
                  <a:close/>
                </a:path>
                <a:path w="2332354" h="807719">
                  <a:moveTo>
                    <a:pt x="2299363" y="55646"/>
                  </a:moveTo>
                  <a:lnTo>
                    <a:pt x="2244359" y="55646"/>
                  </a:lnTo>
                  <a:lnTo>
                    <a:pt x="2247395" y="57694"/>
                  </a:lnTo>
                  <a:lnTo>
                    <a:pt x="2301053" y="57694"/>
                  </a:lnTo>
                  <a:lnTo>
                    <a:pt x="2299363" y="55646"/>
                  </a:lnTo>
                  <a:close/>
                </a:path>
                <a:path w="2332354" h="807719">
                  <a:moveTo>
                    <a:pt x="88428" y="55646"/>
                  </a:moveTo>
                  <a:lnTo>
                    <a:pt x="87690" y="55646"/>
                  </a:lnTo>
                  <a:lnTo>
                    <a:pt x="86272" y="56816"/>
                  </a:lnTo>
                  <a:lnTo>
                    <a:pt x="88428" y="55646"/>
                  </a:lnTo>
                  <a:close/>
                </a:path>
                <a:path w="2332354" h="807719">
                  <a:moveTo>
                    <a:pt x="2226761" y="46495"/>
                  </a:moveTo>
                  <a:lnTo>
                    <a:pt x="2245777" y="56816"/>
                  </a:lnTo>
                  <a:lnTo>
                    <a:pt x="2244359" y="55646"/>
                  </a:lnTo>
                  <a:lnTo>
                    <a:pt x="2299363" y="55646"/>
                  </a:lnTo>
                  <a:lnTo>
                    <a:pt x="2292244" y="47017"/>
                  </a:lnTo>
                  <a:lnTo>
                    <a:pt x="2228151" y="47017"/>
                  </a:lnTo>
                  <a:lnTo>
                    <a:pt x="2226761" y="46495"/>
                  </a:lnTo>
                  <a:close/>
                </a:path>
                <a:path w="2332354" h="807719">
                  <a:moveTo>
                    <a:pt x="106438" y="45871"/>
                  </a:moveTo>
                  <a:lnTo>
                    <a:pt x="103898" y="47017"/>
                  </a:lnTo>
                  <a:lnTo>
                    <a:pt x="105288" y="46495"/>
                  </a:lnTo>
                  <a:lnTo>
                    <a:pt x="106438" y="45871"/>
                  </a:lnTo>
                  <a:close/>
                </a:path>
                <a:path w="2332354" h="807719">
                  <a:moveTo>
                    <a:pt x="105210" y="46537"/>
                  </a:moveTo>
                  <a:lnTo>
                    <a:pt x="103898" y="47017"/>
                  </a:lnTo>
                  <a:lnTo>
                    <a:pt x="104325" y="47017"/>
                  </a:lnTo>
                  <a:lnTo>
                    <a:pt x="105210" y="46537"/>
                  </a:lnTo>
                  <a:close/>
                </a:path>
                <a:path w="2332354" h="807719">
                  <a:moveTo>
                    <a:pt x="2225611" y="45871"/>
                  </a:moveTo>
                  <a:lnTo>
                    <a:pt x="2226761" y="46495"/>
                  </a:lnTo>
                  <a:lnTo>
                    <a:pt x="2228151" y="47017"/>
                  </a:lnTo>
                  <a:lnTo>
                    <a:pt x="2225611" y="45871"/>
                  </a:lnTo>
                  <a:close/>
                </a:path>
                <a:path w="2332354" h="807719">
                  <a:moveTo>
                    <a:pt x="2291297" y="45871"/>
                  </a:moveTo>
                  <a:lnTo>
                    <a:pt x="2225611" y="45871"/>
                  </a:lnTo>
                  <a:lnTo>
                    <a:pt x="2228151" y="47017"/>
                  </a:lnTo>
                  <a:lnTo>
                    <a:pt x="2292244" y="47017"/>
                  </a:lnTo>
                  <a:lnTo>
                    <a:pt x="2291297" y="45871"/>
                  </a:lnTo>
                  <a:close/>
                </a:path>
                <a:path w="2332354" h="807719">
                  <a:moveTo>
                    <a:pt x="107031" y="45871"/>
                  </a:moveTo>
                  <a:lnTo>
                    <a:pt x="106438" y="45871"/>
                  </a:lnTo>
                  <a:lnTo>
                    <a:pt x="105210" y="46537"/>
                  </a:lnTo>
                  <a:lnTo>
                    <a:pt x="107031" y="45871"/>
                  </a:lnTo>
                  <a:close/>
                </a:path>
                <a:path w="2332354" h="807719">
                  <a:moveTo>
                    <a:pt x="2282929" y="38075"/>
                  </a:moveTo>
                  <a:lnTo>
                    <a:pt x="148229" y="38075"/>
                  </a:lnTo>
                  <a:lnTo>
                    <a:pt x="2184782" y="38100"/>
                  </a:lnTo>
                  <a:lnTo>
                    <a:pt x="2196933" y="38738"/>
                  </a:lnTo>
                  <a:lnTo>
                    <a:pt x="2207752" y="40487"/>
                  </a:lnTo>
                  <a:lnTo>
                    <a:pt x="2218173" y="43266"/>
                  </a:lnTo>
                  <a:lnTo>
                    <a:pt x="2226761" y="46495"/>
                  </a:lnTo>
                  <a:lnTo>
                    <a:pt x="2225611" y="45871"/>
                  </a:lnTo>
                  <a:lnTo>
                    <a:pt x="2291297" y="45871"/>
                  </a:lnTo>
                  <a:lnTo>
                    <a:pt x="2289384" y="43552"/>
                  </a:lnTo>
                  <a:lnTo>
                    <a:pt x="2288521" y="42689"/>
                  </a:lnTo>
                  <a:lnTo>
                    <a:pt x="2282929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5459434" y="2298700"/>
            <a:ext cx="1985645" cy="69024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466725" marR="5080" indent="-454025">
              <a:lnSpc>
                <a:spcPts val="2590"/>
              </a:lnSpc>
              <a:spcBef>
                <a:spcPts val="225"/>
              </a:spcBef>
            </a:pPr>
            <a:r>
              <a:rPr dirty="0" sz="2200" b="1">
                <a:latin typeface="Calibri"/>
                <a:cs typeface="Calibri"/>
              </a:rPr>
              <a:t>AFLOW</a:t>
            </a:r>
            <a:r>
              <a:rPr dirty="0" sz="2200" spc="-114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Exercises directory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244" y="926524"/>
            <a:ext cx="2308126" cy="138487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1300" y="926807"/>
            <a:ext cx="1917700" cy="150244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4916" y="2755447"/>
            <a:ext cx="2221583" cy="141015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700" y="5288384"/>
            <a:ext cx="1854960" cy="138408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5412" y="2489200"/>
            <a:ext cx="2338387" cy="156617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28912" y="926244"/>
            <a:ext cx="2298701" cy="153438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20394" y="2552700"/>
            <a:ext cx="2296105" cy="1364107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379125" y="4034028"/>
            <a:ext cx="188341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Thermal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barrier coatings: energy/aerospace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931445" y="4021835"/>
            <a:ext cx="189674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Superhard,</a:t>
            </a:r>
            <a:r>
              <a:rPr dirty="0" sz="2000" spc="-11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wear </a:t>
            </a:r>
            <a:r>
              <a:rPr dirty="0" sz="2000" spc="-10">
                <a:latin typeface="Calibri"/>
                <a:cs typeface="Calibri"/>
              </a:rPr>
              <a:t>resistant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coatings: </a:t>
            </a:r>
            <a:r>
              <a:rPr dirty="0" sz="2000">
                <a:latin typeface="Calibri"/>
                <a:cs typeface="Calibri"/>
              </a:rPr>
              <a:t>machine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tools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60325" y="862012"/>
            <a:ext cx="2468880" cy="4206875"/>
          </a:xfrm>
          <a:custGeom>
            <a:avLst/>
            <a:gdLst/>
            <a:ahLst/>
            <a:cxnLst/>
            <a:rect l="l" t="t" r="r" b="b"/>
            <a:pathLst>
              <a:path w="2468880" h="4206875">
                <a:moveTo>
                  <a:pt x="2462166" y="0"/>
                </a:moveTo>
                <a:lnTo>
                  <a:pt x="6396" y="0"/>
                </a:lnTo>
                <a:lnTo>
                  <a:pt x="0" y="6396"/>
                </a:lnTo>
                <a:lnTo>
                  <a:pt x="0" y="4200478"/>
                </a:lnTo>
                <a:lnTo>
                  <a:pt x="6396" y="4206875"/>
                </a:lnTo>
                <a:lnTo>
                  <a:pt x="2462166" y="4206875"/>
                </a:lnTo>
                <a:lnTo>
                  <a:pt x="2468563" y="4200478"/>
                </a:lnTo>
                <a:lnTo>
                  <a:pt x="2468563" y="4192587"/>
                </a:lnTo>
                <a:lnTo>
                  <a:pt x="28575" y="4192587"/>
                </a:lnTo>
                <a:lnTo>
                  <a:pt x="14287" y="4178300"/>
                </a:lnTo>
                <a:lnTo>
                  <a:pt x="28575" y="4178300"/>
                </a:lnTo>
                <a:lnTo>
                  <a:pt x="28575" y="28575"/>
                </a:lnTo>
                <a:lnTo>
                  <a:pt x="14287" y="28575"/>
                </a:lnTo>
                <a:lnTo>
                  <a:pt x="28575" y="14287"/>
                </a:lnTo>
                <a:lnTo>
                  <a:pt x="2468563" y="14287"/>
                </a:lnTo>
                <a:lnTo>
                  <a:pt x="2468563" y="6396"/>
                </a:lnTo>
                <a:lnTo>
                  <a:pt x="2462166" y="0"/>
                </a:lnTo>
                <a:close/>
              </a:path>
              <a:path w="2468880" h="4206875">
                <a:moveTo>
                  <a:pt x="28575" y="4178300"/>
                </a:moveTo>
                <a:lnTo>
                  <a:pt x="14287" y="4178300"/>
                </a:lnTo>
                <a:lnTo>
                  <a:pt x="28575" y="4192587"/>
                </a:lnTo>
                <a:lnTo>
                  <a:pt x="28575" y="4178300"/>
                </a:lnTo>
                <a:close/>
              </a:path>
              <a:path w="2468880" h="4206875">
                <a:moveTo>
                  <a:pt x="2439988" y="4178300"/>
                </a:moveTo>
                <a:lnTo>
                  <a:pt x="28575" y="4178300"/>
                </a:lnTo>
                <a:lnTo>
                  <a:pt x="28575" y="4192587"/>
                </a:lnTo>
                <a:lnTo>
                  <a:pt x="2439988" y="4192587"/>
                </a:lnTo>
                <a:lnTo>
                  <a:pt x="2439988" y="4178300"/>
                </a:lnTo>
                <a:close/>
              </a:path>
              <a:path w="2468880" h="4206875">
                <a:moveTo>
                  <a:pt x="2439988" y="14287"/>
                </a:moveTo>
                <a:lnTo>
                  <a:pt x="2439988" y="4192587"/>
                </a:lnTo>
                <a:lnTo>
                  <a:pt x="2454275" y="4178300"/>
                </a:lnTo>
                <a:lnTo>
                  <a:pt x="2468563" y="4178300"/>
                </a:lnTo>
                <a:lnTo>
                  <a:pt x="2468563" y="28575"/>
                </a:lnTo>
                <a:lnTo>
                  <a:pt x="2454275" y="28575"/>
                </a:lnTo>
                <a:lnTo>
                  <a:pt x="2439988" y="14287"/>
                </a:lnTo>
                <a:close/>
              </a:path>
              <a:path w="2468880" h="4206875">
                <a:moveTo>
                  <a:pt x="2468563" y="4178300"/>
                </a:moveTo>
                <a:lnTo>
                  <a:pt x="2454275" y="4178300"/>
                </a:lnTo>
                <a:lnTo>
                  <a:pt x="2439988" y="4192587"/>
                </a:lnTo>
                <a:lnTo>
                  <a:pt x="2468563" y="4192587"/>
                </a:lnTo>
                <a:lnTo>
                  <a:pt x="2468563" y="4178300"/>
                </a:lnTo>
                <a:close/>
              </a:path>
              <a:path w="2468880" h="4206875">
                <a:moveTo>
                  <a:pt x="28575" y="14287"/>
                </a:moveTo>
                <a:lnTo>
                  <a:pt x="14287" y="28575"/>
                </a:lnTo>
                <a:lnTo>
                  <a:pt x="28575" y="28575"/>
                </a:lnTo>
                <a:lnTo>
                  <a:pt x="28575" y="14287"/>
                </a:lnTo>
                <a:close/>
              </a:path>
              <a:path w="2468880" h="4206875">
                <a:moveTo>
                  <a:pt x="2439988" y="14287"/>
                </a:moveTo>
                <a:lnTo>
                  <a:pt x="28575" y="14287"/>
                </a:lnTo>
                <a:lnTo>
                  <a:pt x="28575" y="28575"/>
                </a:lnTo>
                <a:lnTo>
                  <a:pt x="2439988" y="28575"/>
                </a:lnTo>
                <a:lnTo>
                  <a:pt x="2439988" y="14287"/>
                </a:lnTo>
                <a:close/>
              </a:path>
              <a:path w="2468880" h="4206875">
                <a:moveTo>
                  <a:pt x="2468563" y="14287"/>
                </a:moveTo>
                <a:lnTo>
                  <a:pt x="2439988" y="14287"/>
                </a:lnTo>
                <a:lnTo>
                  <a:pt x="2454275" y="28575"/>
                </a:lnTo>
                <a:lnTo>
                  <a:pt x="2468563" y="28575"/>
                </a:lnTo>
                <a:lnTo>
                  <a:pt x="2468563" y="14287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2638425" y="862012"/>
            <a:ext cx="2468880" cy="4206875"/>
          </a:xfrm>
          <a:custGeom>
            <a:avLst/>
            <a:gdLst/>
            <a:ahLst/>
            <a:cxnLst/>
            <a:rect l="l" t="t" r="r" b="b"/>
            <a:pathLst>
              <a:path w="2468879" h="4206875">
                <a:moveTo>
                  <a:pt x="2462166" y="0"/>
                </a:moveTo>
                <a:lnTo>
                  <a:pt x="6396" y="0"/>
                </a:lnTo>
                <a:lnTo>
                  <a:pt x="0" y="6396"/>
                </a:lnTo>
                <a:lnTo>
                  <a:pt x="0" y="4200478"/>
                </a:lnTo>
                <a:lnTo>
                  <a:pt x="6396" y="4206875"/>
                </a:lnTo>
                <a:lnTo>
                  <a:pt x="2462166" y="4206875"/>
                </a:lnTo>
                <a:lnTo>
                  <a:pt x="2468563" y="4200478"/>
                </a:lnTo>
                <a:lnTo>
                  <a:pt x="2468563" y="4192587"/>
                </a:lnTo>
                <a:lnTo>
                  <a:pt x="28575" y="4192587"/>
                </a:lnTo>
                <a:lnTo>
                  <a:pt x="14287" y="4178300"/>
                </a:lnTo>
                <a:lnTo>
                  <a:pt x="28575" y="4178300"/>
                </a:lnTo>
                <a:lnTo>
                  <a:pt x="28575" y="28575"/>
                </a:lnTo>
                <a:lnTo>
                  <a:pt x="14287" y="28575"/>
                </a:lnTo>
                <a:lnTo>
                  <a:pt x="28575" y="14287"/>
                </a:lnTo>
                <a:lnTo>
                  <a:pt x="2468563" y="14287"/>
                </a:lnTo>
                <a:lnTo>
                  <a:pt x="2468563" y="6396"/>
                </a:lnTo>
                <a:lnTo>
                  <a:pt x="2462166" y="0"/>
                </a:lnTo>
                <a:close/>
              </a:path>
              <a:path w="2468879" h="4206875">
                <a:moveTo>
                  <a:pt x="28575" y="4178300"/>
                </a:moveTo>
                <a:lnTo>
                  <a:pt x="14287" y="4178300"/>
                </a:lnTo>
                <a:lnTo>
                  <a:pt x="28575" y="4192587"/>
                </a:lnTo>
                <a:lnTo>
                  <a:pt x="28575" y="4178300"/>
                </a:lnTo>
                <a:close/>
              </a:path>
              <a:path w="2468879" h="4206875">
                <a:moveTo>
                  <a:pt x="2439988" y="4178300"/>
                </a:moveTo>
                <a:lnTo>
                  <a:pt x="28575" y="4178300"/>
                </a:lnTo>
                <a:lnTo>
                  <a:pt x="28575" y="4192587"/>
                </a:lnTo>
                <a:lnTo>
                  <a:pt x="2439988" y="4192587"/>
                </a:lnTo>
                <a:lnTo>
                  <a:pt x="2439988" y="4178300"/>
                </a:lnTo>
                <a:close/>
              </a:path>
              <a:path w="2468879" h="4206875">
                <a:moveTo>
                  <a:pt x="2439988" y="14287"/>
                </a:moveTo>
                <a:lnTo>
                  <a:pt x="2439988" y="4192587"/>
                </a:lnTo>
                <a:lnTo>
                  <a:pt x="2454276" y="4178300"/>
                </a:lnTo>
                <a:lnTo>
                  <a:pt x="2468563" y="4178300"/>
                </a:lnTo>
                <a:lnTo>
                  <a:pt x="2468563" y="28575"/>
                </a:lnTo>
                <a:lnTo>
                  <a:pt x="2454276" y="28575"/>
                </a:lnTo>
                <a:lnTo>
                  <a:pt x="2439988" y="14287"/>
                </a:lnTo>
                <a:close/>
              </a:path>
              <a:path w="2468879" h="4206875">
                <a:moveTo>
                  <a:pt x="2468563" y="4178300"/>
                </a:moveTo>
                <a:lnTo>
                  <a:pt x="2454276" y="4178300"/>
                </a:lnTo>
                <a:lnTo>
                  <a:pt x="2439988" y="4192587"/>
                </a:lnTo>
                <a:lnTo>
                  <a:pt x="2468563" y="4192587"/>
                </a:lnTo>
                <a:lnTo>
                  <a:pt x="2468563" y="4178300"/>
                </a:lnTo>
                <a:close/>
              </a:path>
              <a:path w="2468879" h="4206875">
                <a:moveTo>
                  <a:pt x="28575" y="14287"/>
                </a:moveTo>
                <a:lnTo>
                  <a:pt x="14287" y="28575"/>
                </a:lnTo>
                <a:lnTo>
                  <a:pt x="28575" y="28575"/>
                </a:lnTo>
                <a:lnTo>
                  <a:pt x="28575" y="14287"/>
                </a:lnTo>
                <a:close/>
              </a:path>
              <a:path w="2468879" h="4206875">
                <a:moveTo>
                  <a:pt x="2439988" y="14287"/>
                </a:moveTo>
                <a:lnTo>
                  <a:pt x="28575" y="14287"/>
                </a:lnTo>
                <a:lnTo>
                  <a:pt x="28575" y="28575"/>
                </a:lnTo>
                <a:lnTo>
                  <a:pt x="2439988" y="28575"/>
                </a:lnTo>
                <a:lnTo>
                  <a:pt x="2439988" y="14287"/>
                </a:lnTo>
                <a:close/>
              </a:path>
              <a:path w="2468879" h="4206875">
                <a:moveTo>
                  <a:pt x="2468563" y="14287"/>
                </a:moveTo>
                <a:lnTo>
                  <a:pt x="2439988" y="14287"/>
                </a:lnTo>
                <a:lnTo>
                  <a:pt x="2454276" y="28575"/>
                </a:lnTo>
                <a:lnTo>
                  <a:pt x="2468563" y="28575"/>
                </a:lnTo>
                <a:lnTo>
                  <a:pt x="2468563" y="14287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5230812" y="858837"/>
            <a:ext cx="3838575" cy="1641475"/>
          </a:xfrm>
          <a:custGeom>
            <a:avLst/>
            <a:gdLst/>
            <a:ahLst/>
            <a:cxnLst/>
            <a:rect l="l" t="t" r="r" b="b"/>
            <a:pathLst>
              <a:path w="3838575" h="1641475">
                <a:moveTo>
                  <a:pt x="3832178" y="0"/>
                </a:moveTo>
                <a:lnTo>
                  <a:pt x="6396" y="0"/>
                </a:lnTo>
                <a:lnTo>
                  <a:pt x="0" y="6396"/>
                </a:lnTo>
                <a:lnTo>
                  <a:pt x="0" y="1635078"/>
                </a:lnTo>
                <a:lnTo>
                  <a:pt x="6396" y="1641475"/>
                </a:lnTo>
                <a:lnTo>
                  <a:pt x="3832178" y="1641475"/>
                </a:lnTo>
                <a:lnTo>
                  <a:pt x="3838575" y="1635078"/>
                </a:lnTo>
                <a:lnTo>
                  <a:pt x="3838575" y="1627187"/>
                </a:lnTo>
                <a:lnTo>
                  <a:pt x="28575" y="1627187"/>
                </a:lnTo>
                <a:lnTo>
                  <a:pt x="14287" y="1612900"/>
                </a:lnTo>
                <a:lnTo>
                  <a:pt x="28575" y="1612900"/>
                </a:lnTo>
                <a:lnTo>
                  <a:pt x="28575" y="28575"/>
                </a:lnTo>
                <a:lnTo>
                  <a:pt x="14287" y="28575"/>
                </a:lnTo>
                <a:lnTo>
                  <a:pt x="28575" y="14287"/>
                </a:lnTo>
                <a:lnTo>
                  <a:pt x="3838575" y="14287"/>
                </a:lnTo>
                <a:lnTo>
                  <a:pt x="3838575" y="6396"/>
                </a:lnTo>
                <a:lnTo>
                  <a:pt x="3832178" y="0"/>
                </a:lnTo>
                <a:close/>
              </a:path>
              <a:path w="3838575" h="1641475">
                <a:moveTo>
                  <a:pt x="28575" y="1612900"/>
                </a:moveTo>
                <a:lnTo>
                  <a:pt x="14287" y="1612900"/>
                </a:lnTo>
                <a:lnTo>
                  <a:pt x="28575" y="1627187"/>
                </a:lnTo>
                <a:lnTo>
                  <a:pt x="28575" y="1612900"/>
                </a:lnTo>
                <a:close/>
              </a:path>
              <a:path w="3838575" h="1641475">
                <a:moveTo>
                  <a:pt x="3810000" y="1612900"/>
                </a:moveTo>
                <a:lnTo>
                  <a:pt x="28575" y="1612900"/>
                </a:lnTo>
                <a:lnTo>
                  <a:pt x="28575" y="1627187"/>
                </a:lnTo>
                <a:lnTo>
                  <a:pt x="3810000" y="1627187"/>
                </a:lnTo>
                <a:lnTo>
                  <a:pt x="3810000" y="1612900"/>
                </a:lnTo>
                <a:close/>
              </a:path>
              <a:path w="3838575" h="1641475">
                <a:moveTo>
                  <a:pt x="3810000" y="14287"/>
                </a:moveTo>
                <a:lnTo>
                  <a:pt x="3810000" y="1627187"/>
                </a:lnTo>
                <a:lnTo>
                  <a:pt x="3824287" y="1612900"/>
                </a:lnTo>
                <a:lnTo>
                  <a:pt x="3838575" y="1612900"/>
                </a:lnTo>
                <a:lnTo>
                  <a:pt x="3838575" y="28575"/>
                </a:lnTo>
                <a:lnTo>
                  <a:pt x="3824287" y="28575"/>
                </a:lnTo>
                <a:lnTo>
                  <a:pt x="3810000" y="14287"/>
                </a:lnTo>
                <a:close/>
              </a:path>
              <a:path w="3838575" h="1641475">
                <a:moveTo>
                  <a:pt x="3838575" y="1612900"/>
                </a:moveTo>
                <a:lnTo>
                  <a:pt x="3824287" y="1612900"/>
                </a:lnTo>
                <a:lnTo>
                  <a:pt x="3810000" y="1627187"/>
                </a:lnTo>
                <a:lnTo>
                  <a:pt x="3838575" y="1627187"/>
                </a:lnTo>
                <a:lnTo>
                  <a:pt x="3838575" y="1612900"/>
                </a:lnTo>
                <a:close/>
              </a:path>
              <a:path w="3838575" h="1641475">
                <a:moveTo>
                  <a:pt x="28575" y="14287"/>
                </a:moveTo>
                <a:lnTo>
                  <a:pt x="14287" y="28575"/>
                </a:lnTo>
                <a:lnTo>
                  <a:pt x="28575" y="28575"/>
                </a:lnTo>
                <a:lnTo>
                  <a:pt x="28575" y="14287"/>
                </a:lnTo>
                <a:close/>
              </a:path>
              <a:path w="3838575" h="1641475">
                <a:moveTo>
                  <a:pt x="3810000" y="14287"/>
                </a:moveTo>
                <a:lnTo>
                  <a:pt x="28575" y="14287"/>
                </a:lnTo>
                <a:lnTo>
                  <a:pt x="28575" y="28575"/>
                </a:lnTo>
                <a:lnTo>
                  <a:pt x="3810000" y="28575"/>
                </a:lnTo>
                <a:lnTo>
                  <a:pt x="3810000" y="14287"/>
                </a:lnTo>
                <a:close/>
              </a:path>
              <a:path w="3838575" h="1641475">
                <a:moveTo>
                  <a:pt x="3838575" y="14287"/>
                </a:moveTo>
                <a:lnTo>
                  <a:pt x="3810000" y="14287"/>
                </a:lnTo>
                <a:lnTo>
                  <a:pt x="3824287" y="28575"/>
                </a:lnTo>
                <a:lnTo>
                  <a:pt x="3838575" y="28575"/>
                </a:lnTo>
                <a:lnTo>
                  <a:pt x="3838575" y="14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5230812" y="2627312"/>
            <a:ext cx="3838575" cy="1641475"/>
          </a:xfrm>
          <a:custGeom>
            <a:avLst/>
            <a:gdLst/>
            <a:ahLst/>
            <a:cxnLst/>
            <a:rect l="l" t="t" r="r" b="b"/>
            <a:pathLst>
              <a:path w="3838575" h="1641475">
                <a:moveTo>
                  <a:pt x="3832178" y="0"/>
                </a:moveTo>
                <a:lnTo>
                  <a:pt x="6396" y="0"/>
                </a:lnTo>
                <a:lnTo>
                  <a:pt x="0" y="6396"/>
                </a:lnTo>
                <a:lnTo>
                  <a:pt x="0" y="1635078"/>
                </a:lnTo>
                <a:lnTo>
                  <a:pt x="6396" y="1641475"/>
                </a:lnTo>
                <a:lnTo>
                  <a:pt x="3832178" y="1641475"/>
                </a:lnTo>
                <a:lnTo>
                  <a:pt x="3838575" y="1635078"/>
                </a:lnTo>
                <a:lnTo>
                  <a:pt x="3838575" y="1627187"/>
                </a:lnTo>
                <a:lnTo>
                  <a:pt x="28575" y="1627187"/>
                </a:lnTo>
                <a:lnTo>
                  <a:pt x="14287" y="1612900"/>
                </a:lnTo>
                <a:lnTo>
                  <a:pt x="28575" y="1612900"/>
                </a:lnTo>
                <a:lnTo>
                  <a:pt x="28575" y="28575"/>
                </a:lnTo>
                <a:lnTo>
                  <a:pt x="14287" y="28575"/>
                </a:lnTo>
                <a:lnTo>
                  <a:pt x="28575" y="14287"/>
                </a:lnTo>
                <a:lnTo>
                  <a:pt x="3838575" y="14287"/>
                </a:lnTo>
                <a:lnTo>
                  <a:pt x="3838575" y="6396"/>
                </a:lnTo>
                <a:lnTo>
                  <a:pt x="3832178" y="0"/>
                </a:lnTo>
                <a:close/>
              </a:path>
              <a:path w="3838575" h="1641475">
                <a:moveTo>
                  <a:pt x="28575" y="1612900"/>
                </a:moveTo>
                <a:lnTo>
                  <a:pt x="14287" y="1612900"/>
                </a:lnTo>
                <a:lnTo>
                  <a:pt x="28575" y="1627187"/>
                </a:lnTo>
                <a:lnTo>
                  <a:pt x="28575" y="1612900"/>
                </a:lnTo>
                <a:close/>
              </a:path>
              <a:path w="3838575" h="1641475">
                <a:moveTo>
                  <a:pt x="3810000" y="1612900"/>
                </a:moveTo>
                <a:lnTo>
                  <a:pt x="28575" y="1612900"/>
                </a:lnTo>
                <a:lnTo>
                  <a:pt x="28575" y="1627187"/>
                </a:lnTo>
                <a:lnTo>
                  <a:pt x="3810000" y="1627187"/>
                </a:lnTo>
                <a:lnTo>
                  <a:pt x="3810000" y="1612900"/>
                </a:lnTo>
                <a:close/>
              </a:path>
              <a:path w="3838575" h="1641475">
                <a:moveTo>
                  <a:pt x="3810000" y="14287"/>
                </a:moveTo>
                <a:lnTo>
                  <a:pt x="3810000" y="1627187"/>
                </a:lnTo>
                <a:lnTo>
                  <a:pt x="3824287" y="1612900"/>
                </a:lnTo>
                <a:lnTo>
                  <a:pt x="3838575" y="1612900"/>
                </a:lnTo>
                <a:lnTo>
                  <a:pt x="3838575" y="28575"/>
                </a:lnTo>
                <a:lnTo>
                  <a:pt x="3824287" y="28575"/>
                </a:lnTo>
                <a:lnTo>
                  <a:pt x="3810000" y="14287"/>
                </a:lnTo>
                <a:close/>
              </a:path>
              <a:path w="3838575" h="1641475">
                <a:moveTo>
                  <a:pt x="3838575" y="1612900"/>
                </a:moveTo>
                <a:lnTo>
                  <a:pt x="3824287" y="1612900"/>
                </a:lnTo>
                <a:lnTo>
                  <a:pt x="3810000" y="1627187"/>
                </a:lnTo>
                <a:lnTo>
                  <a:pt x="3838575" y="1627187"/>
                </a:lnTo>
                <a:lnTo>
                  <a:pt x="3838575" y="1612900"/>
                </a:lnTo>
                <a:close/>
              </a:path>
              <a:path w="3838575" h="1641475">
                <a:moveTo>
                  <a:pt x="28575" y="14287"/>
                </a:moveTo>
                <a:lnTo>
                  <a:pt x="14287" y="28575"/>
                </a:lnTo>
                <a:lnTo>
                  <a:pt x="28575" y="28575"/>
                </a:lnTo>
                <a:lnTo>
                  <a:pt x="28575" y="14287"/>
                </a:lnTo>
                <a:close/>
              </a:path>
              <a:path w="3838575" h="1641475">
                <a:moveTo>
                  <a:pt x="3810000" y="14287"/>
                </a:moveTo>
                <a:lnTo>
                  <a:pt x="28575" y="14287"/>
                </a:lnTo>
                <a:lnTo>
                  <a:pt x="28575" y="28575"/>
                </a:lnTo>
                <a:lnTo>
                  <a:pt x="3810000" y="28575"/>
                </a:lnTo>
                <a:lnTo>
                  <a:pt x="3810000" y="14287"/>
                </a:lnTo>
                <a:close/>
              </a:path>
              <a:path w="3838575" h="1641475">
                <a:moveTo>
                  <a:pt x="3838575" y="14287"/>
                </a:moveTo>
                <a:lnTo>
                  <a:pt x="3810000" y="14287"/>
                </a:lnTo>
                <a:lnTo>
                  <a:pt x="3824287" y="28575"/>
                </a:lnTo>
                <a:lnTo>
                  <a:pt x="3838575" y="28575"/>
                </a:lnTo>
                <a:lnTo>
                  <a:pt x="3838575" y="14287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7369921" y="897635"/>
            <a:ext cx="1580515" cy="3122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635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alibri"/>
                <a:cs typeface="Calibri"/>
              </a:rPr>
              <a:t>Biocompatible, corrosion resistant </a:t>
            </a:r>
            <a:r>
              <a:rPr dirty="0" sz="2000">
                <a:latin typeface="Calibri"/>
                <a:cs typeface="Calibri"/>
              </a:rPr>
              <a:t>alloys: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medical implants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2000">
              <a:latin typeface="Calibri"/>
              <a:cs typeface="Calibri"/>
            </a:endParaRPr>
          </a:p>
          <a:p>
            <a:pPr algn="ctr" marL="278130" marR="508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Photovoltaic materials: </a:t>
            </a:r>
            <a:r>
              <a:rPr dirty="0" sz="2000">
                <a:latin typeface="Calibri"/>
                <a:cs typeface="Calibri"/>
              </a:rPr>
              <a:t>solar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energy harvesting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5230812" y="4405312"/>
            <a:ext cx="3838575" cy="1679575"/>
            <a:chOff x="5230812" y="4405312"/>
            <a:chExt cx="3838575" cy="1679575"/>
          </a:xfrm>
        </p:grpSpPr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0545" y="4709272"/>
              <a:ext cx="2251415" cy="1272427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5230812" y="4405312"/>
              <a:ext cx="3838575" cy="1679575"/>
            </a:xfrm>
            <a:custGeom>
              <a:avLst/>
              <a:gdLst/>
              <a:ahLst/>
              <a:cxnLst/>
              <a:rect l="l" t="t" r="r" b="b"/>
              <a:pathLst>
                <a:path w="3838575" h="1679575">
                  <a:moveTo>
                    <a:pt x="3832178" y="0"/>
                  </a:moveTo>
                  <a:lnTo>
                    <a:pt x="6396" y="0"/>
                  </a:lnTo>
                  <a:lnTo>
                    <a:pt x="0" y="6396"/>
                  </a:lnTo>
                  <a:lnTo>
                    <a:pt x="0" y="1673178"/>
                  </a:lnTo>
                  <a:lnTo>
                    <a:pt x="6396" y="1679574"/>
                  </a:lnTo>
                  <a:lnTo>
                    <a:pt x="3832178" y="1679574"/>
                  </a:lnTo>
                  <a:lnTo>
                    <a:pt x="3838575" y="1673178"/>
                  </a:lnTo>
                  <a:lnTo>
                    <a:pt x="3838575" y="1665287"/>
                  </a:lnTo>
                  <a:lnTo>
                    <a:pt x="28575" y="1665287"/>
                  </a:lnTo>
                  <a:lnTo>
                    <a:pt x="14287" y="1650999"/>
                  </a:lnTo>
                  <a:lnTo>
                    <a:pt x="28575" y="1650999"/>
                  </a:lnTo>
                  <a:lnTo>
                    <a:pt x="28575" y="28575"/>
                  </a:lnTo>
                  <a:lnTo>
                    <a:pt x="14287" y="28575"/>
                  </a:lnTo>
                  <a:lnTo>
                    <a:pt x="28575" y="14287"/>
                  </a:lnTo>
                  <a:lnTo>
                    <a:pt x="3838575" y="14287"/>
                  </a:lnTo>
                  <a:lnTo>
                    <a:pt x="3838575" y="6396"/>
                  </a:lnTo>
                  <a:lnTo>
                    <a:pt x="3832178" y="0"/>
                  </a:lnTo>
                  <a:close/>
                </a:path>
                <a:path w="3838575" h="1679575">
                  <a:moveTo>
                    <a:pt x="28575" y="1650999"/>
                  </a:moveTo>
                  <a:lnTo>
                    <a:pt x="14287" y="1650999"/>
                  </a:lnTo>
                  <a:lnTo>
                    <a:pt x="28575" y="1665287"/>
                  </a:lnTo>
                  <a:lnTo>
                    <a:pt x="28575" y="1650999"/>
                  </a:lnTo>
                  <a:close/>
                </a:path>
                <a:path w="3838575" h="1679575">
                  <a:moveTo>
                    <a:pt x="3810000" y="1650999"/>
                  </a:moveTo>
                  <a:lnTo>
                    <a:pt x="28575" y="1650999"/>
                  </a:lnTo>
                  <a:lnTo>
                    <a:pt x="28575" y="1665287"/>
                  </a:lnTo>
                  <a:lnTo>
                    <a:pt x="3810000" y="1665287"/>
                  </a:lnTo>
                  <a:lnTo>
                    <a:pt x="3810000" y="1650999"/>
                  </a:lnTo>
                  <a:close/>
                </a:path>
                <a:path w="3838575" h="1679575">
                  <a:moveTo>
                    <a:pt x="3810000" y="14287"/>
                  </a:moveTo>
                  <a:lnTo>
                    <a:pt x="3810000" y="1665287"/>
                  </a:lnTo>
                  <a:lnTo>
                    <a:pt x="3824287" y="1650999"/>
                  </a:lnTo>
                  <a:lnTo>
                    <a:pt x="3838575" y="1650999"/>
                  </a:lnTo>
                  <a:lnTo>
                    <a:pt x="3838575" y="28575"/>
                  </a:lnTo>
                  <a:lnTo>
                    <a:pt x="3824287" y="28575"/>
                  </a:lnTo>
                  <a:lnTo>
                    <a:pt x="3810000" y="14287"/>
                  </a:lnTo>
                  <a:close/>
                </a:path>
                <a:path w="3838575" h="1679575">
                  <a:moveTo>
                    <a:pt x="3838575" y="1650999"/>
                  </a:moveTo>
                  <a:lnTo>
                    <a:pt x="3824287" y="1650999"/>
                  </a:lnTo>
                  <a:lnTo>
                    <a:pt x="3810000" y="1665287"/>
                  </a:lnTo>
                  <a:lnTo>
                    <a:pt x="3838575" y="1665287"/>
                  </a:lnTo>
                  <a:lnTo>
                    <a:pt x="3838575" y="1650999"/>
                  </a:lnTo>
                  <a:close/>
                </a:path>
                <a:path w="3838575" h="1679575">
                  <a:moveTo>
                    <a:pt x="28575" y="14287"/>
                  </a:moveTo>
                  <a:lnTo>
                    <a:pt x="14287" y="28575"/>
                  </a:lnTo>
                  <a:lnTo>
                    <a:pt x="28575" y="28575"/>
                  </a:lnTo>
                  <a:lnTo>
                    <a:pt x="28575" y="14287"/>
                  </a:lnTo>
                  <a:close/>
                </a:path>
                <a:path w="3838575" h="1679575">
                  <a:moveTo>
                    <a:pt x="3810000" y="14287"/>
                  </a:moveTo>
                  <a:lnTo>
                    <a:pt x="28575" y="14287"/>
                  </a:lnTo>
                  <a:lnTo>
                    <a:pt x="28575" y="28575"/>
                  </a:lnTo>
                  <a:lnTo>
                    <a:pt x="3810000" y="28575"/>
                  </a:lnTo>
                  <a:lnTo>
                    <a:pt x="3810000" y="14287"/>
                  </a:lnTo>
                  <a:close/>
                </a:path>
                <a:path w="3838575" h="1679575">
                  <a:moveTo>
                    <a:pt x="3838575" y="14287"/>
                  </a:moveTo>
                  <a:lnTo>
                    <a:pt x="3810000" y="14287"/>
                  </a:lnTo>
                  <a:lnTo>
                    <a:pt x="3824287" y="28575"/>
                  </a:lnTo>
                  <a:lnTo>
                    <a:pt x="3838575" y="28575"/>
                  </a:lnTo>
                  <a:lnTo>
                    <a:pt x="3838575" y="14287"/>
                  </a:lnTo>
                  <a:close/>
                </a:path>
              </a:pathLst>
            </a:custGeom>
            <a:solidFill>
              <a:srgbClr val="6600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60324" y="5192712"/>
            <a:ext cx="5046980" cy="1590675"/>
            <a:chOff x="60324" y="5192712"/>
            <a:chExt cx="5046980" cy="1590675"/>
          </a:xfrm>
        </p:grpSpPr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48897" y="5283200"/>
              <a:ext cx="923954" cy="1384300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60324" y="5192712"/>
              <a:ext cx="5046980" cy="1590675"/>
            </a:xfrm>
            <a:custGeom>
              <a:avLst/>
              <a:gdLst/>
              <a:ahLst/>
              <a:cxnLst/>
              <a:rect l="l" t="t" r="r" b="b"/>
              <a:pathLst>
                <a:path w="5046980" h="1590675">
                  <a:moveTo>
                    <a:pt x="5040266" y="0"/>
                  </a:moveTo>
                  <a:lnTo>
                    <a:pt x="6396" y="0"/>
                  </a:lnTo>
                  <a:lnTo>
                    <a:pt x="0" y="6396"/>
                  </a:lnTo>
                  <a:lnTo>
                    <a:pt x="0" y="1584278"/>
                  </a:lnTo>
                  <a:lnTo>
                    <a:pt x="6396" y="1590674"/>
                  </a:lnTo>
                  <a:lnTo>
                    <a:pt x="5040266" y="1590674"/>
                  </a:lnTo>
                  <a:lnTo>
                    <a:pt x="5046663" y="1584278"/>
                  </a:lnTo>
                  <a:lnTo>
                    <a:pt x="5046663" y="1576387"/>
                  </a:lnTo>
                  <a:lnTo>
                    <a:pt x="28575" y="1576387"/>
                  </a:lnTo>
                  <a:lnTo>
                    <a:pt x="14287" y="1562099"/>
                  </a:lnTo>
                  <a:lnTo>
                    <a:pt x="28575" y="1562099"/>
                  </a:lnTo>
                  <a:lnTo>
                    <a:pt x="28575" y="28575"/>
                  </a:lnTo>
                  <a:lnTo>
                    <a:pt x="14287" y="28575"/>
                  </a:lnTo>
                  <a:lnTo>
                    <a:pt x="28575" y="14287"/>
                  </a:lnTo>
                  <a:lnTo>
                    <a:pt x="5046663" y="14287"/>
                  </a:lnTo>
                  <a:lnTo>
                    <a:pt x="5046663" y="6396"/>
                  </a:lnTo>
                  <a:lnTo>
                    <a:pt x="5040266" y="0"/>
                  </a:lnTo>
                  <a:close/>
                </a:path>
                <a:path w="5046980" h="1590675">
                  <a:moveTo>
                    <a:pt x="28575" y="1562099"/>
                  </a:moveTo>
                  <a:lnTo>
                    <a:pt x="14287" y="1562099"/>
                  </a:lnTo>
                  <a:lnTo>
                    <a:pt x="28575" y="1576387"/>
                  </a:lnTo>
                  <a:lnTo>
                    <a:pt x="28575" y="1562099"/>
                  </a:lnTo>
                  <a:close/>
                </a:path>
                <a:path w="5046980" h="1590675">
                  <a:moveTo>
                    <a:pt x="5018088" y="1562099"/>
                  </a:moveTo>
                  <a:lnTo>
                    <a:pt x="28575" y="1562099"/>
                  </a:lnTo>
                  <a:lnTo>
                    <a:pt x="28575" y="1576387"/>
                  </a:lnTo>
                  <a:lnTo>
                    <a:pt x="5018088" y="1576387"/>
                  </a:lnTo>
                  <a:lnTo>
                    <a:pt x="5018088" y="1562099"/>
                  </a:lnTo>
                  <a:close/>
                </a:path>
                <a:path w="5046980" h="1590675">
                  <a:moveTo>
                    <a:pt x="5018088" y="14287"/>
                  </a:moveTo>
                  <a:lnTo>
                    <a:pt x="5018088" y="1576387"/>
                  </a:lnTo>
                  <a:lnTo>
                    <a:pt x="5032375" y="1562099"/>
                  </a:lnTo>
                  <a:lnTo>
                    <a:pt x="5046663" y="1562099"/>
                  </a:lnTo>
                  <a:lnTo>
                    <a:pt x="5046663" y="28575"/>
                  </a:lnTo>
                  <a:lnTo>
                    <a:pt x="5032375" y="28575"/>
                  </a:lnTo>
                  <a:lnTo>
                    <a:pt x="5018088" y="14287"/>
                  </a:lnTo>
                  <a:close/>
                </a:path>
                <a:path w="5046980" h="1590675">
                  <a:moveTo>
                    <a:pt x="5046663" y="1562099"/>
                  </a:moveTo>
                  <a:lnTo>
                    <a:pt x="5032375" y="1562099"/>
                  </a:lnTo>
                  <a:lnTo>
                    <a:pt x="5018088" y="1576387"/>
                  </a:lnTo>
                  <a:lnTo>
                    <a:pt x="5046663" y="1576387"/>
                  </a:lnTo>
                  <a:lnTo>
                    <a:pt x="5046663" y="1562099"/>
                  </a:lnTo>
                  <a:close/>
                </a:path>
                <a:path w="5046980" h="1590675">
                  <a:moveTo>
                    <a:pt x="28575" y="14287"/>
                  </a:moveTo>
                  <a:lnTo>
                    <a:pt x="14287" y="28575"/>
                  </a:lnTo>
                  <a:lnTo>
                    <a:pt x="28575" y="28575"/>
                  </a:lnTo>
                  <a:lnTo>
                    <a:pt x="28575" y="14287"/>
                  </a:lnTo>
                  <a:close/>
                </a:path>
                <a:path w="5046980" h="1590675">
                  <a:moveTo>
                    <a:pt x="5018088" y="14287"/>
                  </a:moveTo>
                  <a:lnTo>
                    <a:pt x="28575" y="14287"/>
                  </a:lnTo>
                  <a:lnTo>
                    <a:pt x="28575" y="28575"/>
                  </a:lnTo>
                  <a:lnTo>
                    <a:pt x="5018088" y="28575"/>
                  </a:lnTo>
                  <a:lnTo>
                    <a:pt x="5018088" y="14287"/>
                  </a:lnTo>
                  <a:close/>
                </a:path>
                <a:path w="5046980" h="1590675">
                  <a:moveTo>
                    <a:pt x="5046663" y="14287"/>
                  </a:moveTo>
                  <a:lnTo>
                    <a:pt x="5018088" y="14287"/>
                  </a:lnTo>
                  <a:lnTo>
                    <a:pt x="5032375" y="28575"/>
                  </a:lnTo>
                  <a:lnTo>
                    <a:pt x="5046663" y="28575"/>
                  </a:lnTo>
                  <a:lnTo>
                    <a:pt x="5046663" y="14287"/>
                  </a:lnTo>
                  <a:close/>
                </a:path>
              </a:pathLst>
            </a:custGeom>
            <a:solidFill>
              <a:srgbClr val="0DC00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3134486" y="5393435"/>
            <a:ext cx="177038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alibri"/>
                <a:cs typeface="Calibri"/>
              </a:rPr>
              <a:t>Superconductors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heat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sinks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advanced electronics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672767" y="4579620"/>
            <a:ext cx="120332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27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Solid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state electrolyte: Li-</a:t>
            </a:r>
            <a:r>
              <a:rPr dirty="0" sz="2000" spc="-25">
                <a:latin typeface="Calibri"/>
                <a:cs typeface="Calibri"/>
              </a:rPr>
              <a:t>ion </a:t>
            </a:r>
            <a:r>
              <a:rPr dirty="0" sz="2000" spc="-10">
                <a:latin typeface="Calibri"/>
                <a:cs typeface="Calibri"/>
              </a:rPr>
              <a:t>batteries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-1586" y="-1560"/>
            <a:ext cx="9144000" cy="787400"/>
          </a:xfrm>
          <a:custGeom>
            <a:avLst/>
            <a:gdLst/>
            <a:ahLst/>
            <a:cxnLst/>
            <a:rect l="l" t="t" r="r" b="b"/>
            <a:pathLst>
              <a:path w="9144000" h="787400">
                <a:moveTo>
                  <a:pt x="9143999" y="0"/>
                </a:moveTo>
                <a:lnTo>
                  <a:pt x="0" y="0"/>
                </a:lnTo>
                <a:lnTo>
                  <a:pt x="0" y="787399"/>
                </a:lnTo>
                <a:lnTo>
                  <a:pt x="9143999" y="787399"/>
                </a:lnTo>
                <a:lnTo>
                  <a:pt x="9143999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70255">
              <a:lnSpc>
                <a:spcPct val="100000"/>
              </a:lnSpc>
              <a:spcBef>
                <a:spcPts val="100"/>
              </a:spcBef>
            </a:pPr>
            <a:r>
              <a:rPr dirty="0"/>
              <a:t>Novel</a:t>
            </a:r>
            <a:r>
              <a:rPr dirty="0" spc="-114"/>
              <a:t> </a:t>
            </a:r>
            <a:r>
              <a:rPr dirty="0"/>
              <a:t>Materials</a:t>
            </a:r>
            <a:r>
              <a:rPr dirty="0" spc="-120"/>
              <a:t> </a:t>
            </a:r>
            <a:r>
              <a:rPr dirty="0" spc="-10"/>
              <a:t>Applications</a:t>
            </a:r>
          </a:p>
        </p:txBody>
      </p:sp>
      <p:sp>
        <p:nvSpPr>
          <p:cNvPr id="26" name="object 2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57200" y="965200"/>
            <a:ext cx="8229600" cy="3543300"/>
            <a:chOff x="457200" y="965200"/>
            <a:chExt cx="8229600" cy="3543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965200"/>
              <a:ext cx="8229600" cy="35433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522412" y="1003300"/>
              <a:ext cx="4292600" cy="1320800"/>
            </a:xfrm>
            <a:custGeom>
              <a:avLst/>
              <a:gdLst/>
              <a:ahLst/>
              <a:cxnLst/>
              <a:rect l="l" t="t" r="r" b="b"/>
              <a:pathLst>
                <a:path w="4292600" h="1320800">
                  <a:moveTo>
                    <a:pt x="4292600" y="0"/>
                  </a:moveTo>
                  <a:lnTo>
                    <a:pt x="0" y="0"/>
                  </a:lnTo>
                  <a:lnTo>
                    <a:pt x="0" y="1320800"/>
                  </a:lnTo>
                  <a:lnTo>
                    <a:pt x="4292600" y="1320800"/>
                  </a:lnTo>
                  <a:lnTo>
                    <a:pt x="4292600" y="0"/>
                  </a:lnTo>
                  <a:close/>
                </a:path>
              </a:pathLst>
            </a:custGeom>
            <a:solidFill>
              <a:srgbClr val="F4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08125" y="989012"/>
              <a:ext cx="4321175" cy="1349375"/>
            </a:xfrm>
            <a:custGeom>
              <a:avLst/>
              <a:gdLst/>
              <a:ahLst/>
              <a:cxnLst/>
              <a:rect l="l" t="t" r="r" b="b"/>
              <a:pathLst>
                <a:path w="4321175" h="1349375">
                  <a:moveTo>
                    <a:pt x="28575" y="1320800"/>
                  </a:moveTo>
                  <a:lnTo>
                    <a:pt x="14287" y="1320800"/>
                  </a:lnTo>
                  <a:lnTo>
                    <a:pt x="14287" y="1349375"/>
                  </a:lnTo>
                  <a:lnTo>
                    <a:pt x="39687" y="1349375"/>
                  </a:lnTo>
                  <a:lnTo>
                    <a:pt x="39687" y="1335087"/>
                  </a:lnTo>
                  <a:lnTo>
                    <a:pt x="28575" y="1335087"/>
                  </a:lnTo>
                  <a:lnTo>
                    <a:pt x="28575" y="1320800"/>
                  </a:lnTo>
                  <a:close/>
                </a:path>
                <a:path w="4321175" h="1349375">
                  <a:moveTo>
                    <a:pt x="28575" y="1249362"/>
                  </a:moveTo>
                  <a:lnTo>
                    <a:pt x="0" y="1249362"/>
                  </a:lnTo>
                  <a:lnTo>
                    <a:pt x="0" y="1335087"/>
                  </a:lnTo>
                  <a:lnTo>
                    <a:pt x="14287" y="1335087"/>
                  </a:lnTo>
                  <a:lnTo>
                    <a:pt x="14287" y="1320800"/>
                  </a:lnTo>
                  <a:lnTo>
                    <a:pt x="28575" y="1320800"/>
                  </a:lnTo>
                  <a:lnTo>
                    <a:pt x="28575" y="1249362"/>
                  </a:lnTo>
                  <a:close/>
                </a:path>
                <a:path w="4321175" h="1349375">
                  <a:moveTo>
                    <a:pt x="39687" y="1320800"/>
                  </a:moveTo>
                  <a:lnTo>
                    <a:pt x="28575" y="1320800"/>
                  </a:lnTo>
                  <a:lnTo>
                    <a:pt x="28575" y="1335087"/>
                  </a:lnTo>
                  <a:lnTo>
                    <a:pt x="39687" y="1335087"/>
                  </a:lnTo>
                  <a:lnTo>
                    <a:pt x="39687" y="1320800"/>
                  </a:lnTo>
                  <a:close/>
                </a:path>
                <a:path w="4321175" h="1349375">
                  <a:moveTo>
                    <a:pt x="28575" y="1135062"/>
                  </a:moveTo>
                  <a:lnTo>
                    <a:pt x="0" y="1135062"/>
                  </a:lnTo>
                  <a:lnTo>
                    <a:pt x="0" y="1220787"/>
                  </a:lnTo>
                  <a:lnTo>
                    <a:pt x="28575" y="1220787"/>
                  </a:lnTo>
                  <a:lnTo>
                    <a:pt x="28575" y="1135062"/>
                  </a:lnTo>
                  <a:close/>
                </a:path>
                <a:path w="4321175" h="1349375">
                  <a:moveTo>
                    <a:pt x="28575" y="1020762"/>
                  </a:moveTo>
                  <a:lnTo>
                    <a:pt x="0" y="1020762"/>
                  </a:lnTo>
                  <a:lnTo>
                    <a:pt x="0" y="1106487"/>
                  </a:lnTo>
                  <a:lnTo>
                    <a:pt x="28575" y="1106487"/>
                  </a:lnTo>
                  <a:lnTo>
                    <a:pt x="28575" y="1020762"/>
                  </a:lnTo>
                  <a:close/>
                </a:path>
                <a:path w="4321175" h="1349375">
                  <a:moveTo>
                    <a:pt x="28575" y="906462"/>
                  </a:moveTo>
                  <a:lnTo>
                    <a:pt x="0" y="906462"/>
                  </a:lnTo>
                  <a:lnTo>
                    <a:pt x="0" y="992187"/>
                  </a:lnTo>
                  <a:lnTo>
                    <a:pt x="28575" y="992187"/>
                  </a:lnTo>
                  <a:lnTo>
                    <a:pt x="28575" y="906462"/>
                  </a:lnTo>
                  <a:close/>
                </a:path>
                <a:path w="4321175" h="1349375">
                  <a:moveTo>
                    <a:pt x="28575" y="792162"/>
                  </a:moveTo>
                  <a:lnTo>
                    <a:pt x="0" y="792162"/>
                  </a:lnTo>
                  <a:lnTo>
                    <a:pt x="0" y="877887"/>
                  </a:lnTo>
                  <a:lnTo>
                    <a:pt x="28575" y="877887"/>
                  </a:lnTo>
                  <a:lnTo>
                    <a:pt x="28575" y="792162"/>
                  </a:lnTo>
                  <a:close/>
                </a:path>
                <a:path w="4321175" h="1349375">
                  <a:moveTo>
                    <a:pt x="28575" y="677862"/>
                  </a:moveTo>
                  <a:lnTo>
                    <a:pt x="0" y="677862"/>
                  </a:lnTo>
                  <a:lnTo>
                    <a:pt x="0" y="763587"/>
                  </a:lnTo>
                  <a:lnTo>
                    <a:pt x="28575" y="763587"/>
                  </a:lnTo>
                  <a:lnTo>
                    <a:pt x="28575" y="677862"/>
                  </a:lnTo>
                  <a:close/>
                </a:path>
                <a:path w="4321175" h="1349375">
                  <a:moveTo>
                    <a:pt x="28575" y="563562"/>
                  </a:moveTo>
                  <a:lnTo>
                    <a:pt x="0" y="563562"/>
                  </a:lnTo>
                  <a:lnTo>
                    <a:pt x="0" y="649287"/>
                  </a:lnTo>
                  <a:lnTo>
                    <a:pt x="28575" y="649287"/>
                  </a:lnTo>
                  <a:lnTo>
                    <a:pt x="28575" y="563562"/>
                  </a:lnTo>
                  <a:close/>
                </a:path>
                <a:path w="4321175" h="1349375">
                  <a:moveTo>
                    <a:pt x="28575" y="449262"/>
                  </a:moveTo>
                  <a:lnTo>
                    <a:pt x="0" y="449262"/>
                  </a:lnTo>
                  <a:lnTo>
                    <a:pt x="0" y="534987"/>
                  </a:lnTo>
                  <a:lnTo>
                    <a:pt x="28575" y="534987"/>
                  </a:lnTo>
                  <a:lnTo>
                    <a:pt x="28575" y="449262"/>
                  </a:lnTo>
                  <a:close/>
                </a:path>
                <a:path w="4321175" h="1349375">
                  <a:moveTo>
                    <a:pt x="28575" y="334962"/>
                  </a:moveTo>
                  <a:lnTo>
                    <a:pt x="0" y="334962"/>
                  </a:lnTo>
                  <a:lnTo>
                    <a:pt x="0" y="420687"/>
                  </a:lnTo>
                  <a:lnTo>
                    <a:pt x="28575" y="420687"/>
                  </a:lnTo>
                  <a:lnTo>
                    <a:pt x="28575" y="334962"/>
                  </a:lnTo>
                  <a:close/>
                </a:path>
                <a:path w="4321175" h="1349375">
                  <a:moveTo>
                    <a:pt x="28575" y="220662"/>
                  </a:moveTo>
                  <a:lnTo>
                    <a:pt x="0" y="220662"/>
                  </a:lnTo>
                  <a:lnTo>
                    <a:pt x="0" y="306387"/>
                  </a:lnTo>
                  <a:lnTo>
                    <a:pt x="28575" y="306387"/>
                  </a:lnTo>
                  <a:lnTo>
                    <a:pt x="28575" y="220662"/>
                  </a:lnTo>
                  <a:close/>
                </a:path>
                <a:path w="4321175" h="1349375">
                  <a:moveTo>
                    <a:pt x="28575" y="106362"/>
                  </a:moveTo>
                  <a:lnTo>
                    <a:pt x="0" y="106362"/>
                  </a:lnTo>
                  <a:lnTo>
                    <a:pt x="0" y="192087"/>
                  </a:lnTo>
                  <a:lnTo>
                    <a:pt x="28575" y="192087"/>
                  </a:lnTo>
                  <a:lnTo>
                    <a:pt x="28575" y="106362"/>
                  </a:lnTo>
                  <a:close/>
                </a:path>
                <a:path w="4321175" h="1349375">
                  <a:moveTo>
                    <a:pt x="36512" y="0"/>
                  </a:moveTo>
                  <a:lnTo>
                    <a:pt x="6396" y="0"/>
                  </a:lnTo>
                  <a:lnTo>
                    <a:pt x="0" y="6396"/>
                  </a:lnTo>
                  <a:lnTo>
                    <a:pt x="0" y="77787"/>
                  </a:lnTo>
                  <a:lnTo>
                    <a:pt x="28575" y="77787"/>
                  </a:lnTo>
                  <a:lnTo>
                    <a:pt x="28575" y="28575"/>
                  </a:lnTo>
                  <a:lnTo>
                    <a:pt x="14287" y="28575"/>
                  </a:lnTo>
                  <a:lnTo>
                    <a:pt x="28575" y="14287"/>
                  </a:lnTo>
                  <a:lnTo>
                    <a:pt x="36512" y="14287"/>
                  </a:lnTo>
                  <a:lnTo>
                    <a:pt x="36512" y="0"/>
                  </a:lnTo>
                  <a:close/>
                </a:path>
                <a:path w="4321175" h="1349375">
                  <a:moveTo>
                    <a:pt x="28575" y="14287"/>
                  </a:moveTo>
                  <a:lnTo>
                    <a:pt x="14287" y="28575"/>
                  </a:lnTo>
                  <a:lnTo>
                    <a:pt x="28575" y="28575"/>
                  </a:lnTo>
                  <a:lnTo>
                    <a:pt x="28575" y="14287"/>
                  </a:lnTo>
                  <a:close/>
                </a:path>
                <a:path w="4321175" h="1349375">
                  <a:moveTo>
                    <a:pt x="36512" y="14287"/>
                  </a:moveTo>
                  <a:lnTo>
                    <a:pt x="28575" y="14287"/>
                  </a:lnTo>
                  <a:lnTo>
                    <a:pt x="28575" y="28575"/>
                  </a:lnTo>
                  <a:lnTo>
                    <a:pt x="36512" y="28575"/>
                  </a:lnTo>
                  <a:lnTo>
                    <a:pt x="36512" y="14287"/>
                  </a:lnTo>
                  <a:close/>
                </a:path>
                <a:path w="4321175" h="1349375">
                  <a:moveTo>
                    <a:pt x="150812" y="0"/>
                  </a:moveTo>
                  <a:lnTo>
                    <a:pt x="65087" y="0"/>
                  </a:lnTo>
                  <a:lnTo>
                    <a:pt x="65087" y="28575"/>
                  </a:lnTo>
                  <a:lnTo>
                    <a:pt x="150812" y="28575"/>
                  </a:lnTo>
                  <a:lnTo>
                    <a:pt x="150812" y="0"/>
                  </a:lnTo>
                  <a:close/>
                </a:path>
                <a:path w="4321175" h="1349375">
                  <a:moveTo>
                    <a:pt x="265112" y="0"/>
                  </a:moveTo>
                  <a:lnTo>
                    <a:pt x="179387" y="0"/>
                  </a:lnTo>
                  <a:lnTo>
                    <a:pt x="179387" y="28575"/>
                  </a:lnTo>
                  <a:lnTo>
                    <a:pt x="265112" y="28575"/>
                  </a:lnTo>
                  <a:lnTo>
                    <a:pt x="265112" y="0"/>
                  </a:lnTo>
                  <a:close/>
                </a:path>
                <a:path w="4321175" h="1349375">
                  <a:moveTo>
                    <a:pt x="379412" y="0"/>
                  </a:moveTo>
                  <a:lnTo>
                    <a:pt x="293687" y="0"/>
                  </a:lnTo>
                  <a:lnTo>
                    <a:pt x="293687" y="28575"/>
                  </a:lnTo>
                  <a:lnTo>
                    <a:pt x="379412" y="28575"/>
                  </a:lnTo>
                  <a:lnTo>
                    <a:pt x="379412" y="0"/>
                  </a:lnTo>
                  <a:close/>
                </a:path>
                <a:path w="4321175" h="1349375">
                  <a:moveTo>
                    <a:pt x="493712" y="0"/>
                  </a:moveTo>
                  <a:lnTo>
                    <a:pt x="407987" y="0"/>
                  </a:lnTo>
                  <a:lnTo>
                    <a:pt x="407987" y="28575"/>
                  </a:lnTo>
                  <a:lnTo>
                    <a:pt x="493712" y="28575"/>
                  </a:lnTo>
                  <a:lnTo>
                    <a:pt x="493712" y="0"/>
                  </a:lnTo>
                  <a:close/>
                </a:path>
                <a:path w="4321175" h="1349375">
                  <a:moveTo>
                    <a:pt x="608012" y="0"/>
                  </a:moveTo>
                  <a:lnTo>
                    <a:pt x="522287" y="0"/>
                  </a:lnTo>
                  <a:lnTo>
                    <a:pt x="522287" y="28575"/>
                  </a:lnTo>
                  <a:lnTo>
                    <a:pt x="608012" y="28575"/>
                  </a:lnTo>
                  <a:lnTo>
                    <a:pt x="608012" y="0"/>
                  </a:lnTo>
                  <a:close/>
                </a:path>
                <a:path w="4321175" h="1349375">
                  <a:moveTo>
                    <a:pt x="722312" y="0"/>
                  </a:moveTo>
                  <a:lnTo>
                    <a:pt x="636587" y="0"/>
                  </a:lnTo>
                  <a:lnTo>
                    <a:pt x="636587" y="28575"/>
                  </a:lnTo>
                  <a:lnTo>
                    <a:pt x="722312" y="28575"/>
                  </a:lnTo>
                  <a:lnTo>
                    <a:pt x="722312" y="0"/>
                  </a:lnTo>
                  <a:close/>
                </a:path>
                <a:path w="4321175" h="1349375">
                  <a:moveTo>
                    <a:pt x="836612" y="0"/>
                  </a:moveTo>
                  <a:lnTo>
                    <a:pt x="750887" y="0"/>
                  </a:lnTo>
                  <a:lnTo>
                    <a:pt x="750887" y="28575"/>
                  </a:lnTo>
                  <a:lnTo>
                    <a:pt x="836612" y="28575"/>
                  </a:lnTo>
                  <a:lnTo>
                    <a:pt x="836612" y="0"/>
                  </a:lnTo>
                  <a:close/>
                </a:path>
                <a:path w="4321175" h="1349375">
                  <a:moveTo>
                    <a:pt x="950912" y="0"/>
                  </a:moveTo>
                  <a:lnTo>
                    <a:pt x="865187" y="0"/>
                  </a:lnTo>
                  <a:lnTo>
                    <a:pt x="865187" y="28575"/>
                  </a:lnTo>
                  <a:lnTo>
                    <a:pt x="950912" y="28575"/>
                  </a:lnTo>
                  <a:lnTo>
                    <a:pt x="950912" y="0"/>
                  </a:lnTo>
                  <a:close/>
                </a:path>
                <a:path w="4321175" h="1349375">
                  <a:moveTo>
                    <a:pt x="1065212" y="0"/>
                  </a:moveTo>
                  <a:lnTo>
                    <a:pt x="979487" y="0"/>
                  </a:lnTo>
                  <a:lnTo>
                    <a:pt x="979487" y="28575"/>
                  </a:lnTo>
                  <a:lnTo>
                    <a:pt x="1065212" y="28575"/>
                  </a:lnTo>
                  <a:lnTo>
                    <a:pt x="1065212" y="0"/>
                  </a:lnTo>
                  <a:close/>
                </a:path>
                <a:path w="4321175" h="1349375">
                  <a:moveTo>
                    <a:pt x="1179512" y="0"/>
                  </a:moveTo>
                  <a:lnTo>
                    <a:pt x="1093787" y="0"/>
                  </a:lnTo>
                  <a:lnTo>
                    <a:pt x="1093787" y="28575"/>
                  </a:lnTo>
                  <a:lnTo>
                    <a:pt x="1179512" y="28575"/>
                  </a:lnTo>
                  <a:lnTo>
                    <a:pt x="1179512" y="0"/>
                  </a:lnTo>
                  <a:close/>
                </a:path>
                <a:path w="4321175" h="1349375">
                  <a:moveTo>
                    <a:pt x="1293812" y="0"/>
                  </a:moveTo>
                  <a:lnTo>
                    <a:pt x="1208087" y="0"/>
                  </a:lnTo>
                  <a:lnTo>
                    <a:pt x="1208087" y="28575"/>
                  </a:lnTo>
                  <a:lnTo>
                    <a:pt x="1293812" y="28575"/>
                  </a:lnTo>
                  <a:lnTo>
                    <a:pt x="1293812" y="0"/>
                  </a:lnTo>
                  <a:close/>
                </a:path>
                <a:path w="4321175" h="1349375">
                  <a:moveTo>
                    <a:pt x="1408112" y="0"/>
                  </a:moveTo>
                  <a:lnTo>
                    <a:pt x="1322387" y="0"/>
                  </a:lnTo>
                  <a:lnTo>
                    <a:pt x="1322387" y="28575"/>
                  </a:lnTo>
                  <a:lnTo>
                    <a:pt x="1408112" y="28575"/>
                  </a:lnTo>
                  <a:lnTo>
                    <a:pt x="1408112" y="0"/>
                  </a:lnTo>
                  <a:close/>
                </a:path>
                <a:path w="4321175" h="1349375">
                  <a:moveTo>
                    <a:pt x="1522412" y="0"/>
                  </a:moveTo>
                  <a:lnTo>
                    <a:pt x="1436687" y="0"/>
                  </a:lnTo>
                  <a:lnTo>
                    <a:pt x="1436687" y="28575"/>
                  </a:lnTo>
                  <a:lnTo>
                    <a:pt x="1522412" y="28575"/>
                  </a:lnTo>
                  <a:lnTo>
                    <a:pt x="1522412" y="0"/>
                  </a:lnTo>
                  <a:close/>
                </a:path>
                <a:path w="4321175" h="1349375">
                  <a:moveTo>
                    <a:pt x="1636712" y="0"/>
                  </a:moveTo>
                  <a:lnTo>
                    <a:pt x="1550987" y="0"/>
                  </a:lnTo>
                  <a:lnTo>
                    <a:pt x="1550987" y="28575"/>
                  </a:lnTo>
                  <a:lnTo>
                    <a:pt x="1636712" y="28575"/>
                  </a:lnTo>
                  <a:lnTo>
                    <a:pt x="1636712" y="0"/>
                  </a:lnTo>
                  <a:close/>
                </a:path>
                <a:path w="4321175" h="1349375">
                  <a:moveTo>
                    <a:pt x="1751012" y="0"/>
                  </a:moveTo>
                  <a:lnTo>
                    <a:pt x="1665287" y="0"/>
                  </a:lnTo>
                  <a:lnTo>
                    <a:pt x="1665287" y="28575"/>
                  </a:lnTo>
                  <a:lnTo>
                    <a:pt x="1751012" y="28575"/>
                  </a:lnTo>
                  <a:lnTo>
                    <a:pt x="1751012" y="0"/>
                  </a:lnTo>
                  <a:close/>
                </a:path>
                <a:path w="4321175" h="1349375">
                  <a:moveTo>
                    <a:pt x="1865312" y="0"/>
                  </a:moveTo>
                  <a:lnTo>
                    <a:pt x="1779587" y="0"/>
                  </a:lnTo>
                  <a:lnTo>
                    <a:pt x="1779587" y="28575"/>
                  </a:lnTo>
                  <a:lnTo>
                    <a:pt x="1865312" y="28575"/>
                  </a:lnTo>
                  <a:lnTo>
                    <a:pt x="1865312" y="0"/>
                  </a:lnTo>
                  <a:close/>
                </a:path>
                <a:path w="4321175" h="1349375">
                  <a:moveTo>
                    <a:pt x="1979612" y="0"/>
                  </a:moveTo>
                  <a:lnTo>
                    <a:pt x="1893887" y="0"/>
                  </a:lnTo>
                  <a:lnTo>
                    <a:pt x="1893887" y="28575"/>
                  </a:lnTo>
                  <a:lnTo>
                    <a:pt x="1979612" y="28575"/>
                  </a:lnTo>
                  <a:lnTo>
                    <a:pt x="1979612" y="0"/>
                  </a:lnTo>
                  <a:close/>
                </a:path>
                <a:path w="4321175" h="1349375">
                  <a:moveTo>
                    <a:pt x="2093912" y="0"/>
                  </a:moveTo>
                  <a:lnTo>
                    <a:pt x="2008187" y="0"/>
                  </a:lnTo>
                  <a:lnTo>
                    <a:pt x="2008187" y="28575"/>
                  </a:lnTo>
                  <a:lnTo>
                    <a:pt x="2093912" y="28575"/>
                  </a:lnTo>
                  <a:lnTo>
                    <a:pt x="2093912" y="0"/>
                  </a:lnTo>
                  <a:close/>
                </a:path>
                <a:path w="4321175" h="1349375">
                  <a:moveTo>
                    <a:pt x="2208212" y="0"/>
                  </a:moveTo>
                  <a:lnTo>
                    <a:pt x="2122487" y="0"/>
                  </a:lnTo>
                  <a:lnTo>
                    <a:pt x="2122487" y="28575"/>
                  </a:lnTo>
                  <a:lnTo>
                    <a:pt x="2208212" y="28575"/>
                  </a:lnTo>
                  <a:lnTo>
                    <a:pt x="2208212" y="0"/>
                  </a:lnTo>
                  <a:close/>
                </a:path>
                <a:path w="4321175" h="1349375">
                  <a:moveTo>
                    <a:pt x="2322512" y="0"/>
                  </a:moveTo>
                  <a:lnTo>
                    <a:pt x="2236787" y="0"/>
                  </a:lnTo>
                  <a:lnTo>
                    <a:pt x="2236787" y="28575"/>
                  </a:lnTo>
                  <a:lnTo>
                    <a:pt x="2322512" y="28575"/>
                  </a:lnTo>
                  <a:lnTo>
                    <a:pt x="2322512" y="0"/>
                  </a:lnTo>
                  <a:close/>
                </a:path>
                <a:path w="4321175" h="1349375">
                  <a:moveTo>
                    <a:pt x="2436812" y="0"/>
                  </a:moveTo>
                  <a:lnTo>
                    <a:pt x="2351087" y="0"/>
                  </a:lnTo>
                  <a:lnTo>
                    <a:pt x="2351087" y="28575"/>
                  </a:lnTo>
                  <a:lnTo>
                    <a:pt x="2436812" y="28575"/>
                  </a:lnTo>
                  <a:lnTo>
                    <a:pt x="2436812" y="0"/>
                  </a:lnTo>
                  <a:close/>
                </a:path>
                <a:path w="4321175" h="1349375">
                  <a:moveTo>
                    <a:pt x="2551112" y="0"/>
                  </a:moveTo>
                  <a:lnTo>
                    <a:pt x="2465387" y="0"/>
                  </a:lnTo>
                  <a:lnTo>
                    <a:pt x="2465387" y="28575"/>
                  </a:lnTo>
                  <a:lnTo>
                    <a:pt x="2551112" y="28575"/>
                  </a:lnTo>
                  <a:lnTo>
                    <a:pt x="2551112" y="0"/>
                  </a:lnTo>
                  <a:close/>
                </a:path>
                <a:path w="4321175" h="1349375">
                  <a:moveTo>
                    <a:pt x="2665412" y="0"/>
                  </a:moveTo>
                  <a:lnTo>
                    <a:pt x="2579687" y="0"/>
                  </a:lnTo>
                  <a:lnTo>
                    <a:pt x="2579687" y="28575"/>
                  </a:lnTo>
                  <a:lnTo>
                    <a:pt x="2665412" y="28575"/>
                  </a:lnTo>
                  <a:lnTo>
                    <a:pt x="2665412" y="0"/>
                  </a:lnTo>
                  <a:close/>
                </a:path>
                <a:path w="4321175" h="1349375">
                  <a:moveTo>
                    <a:pt x="2779712" y="0"/>
                  </a:moveTo>
                  <a:lnTo>
                    <a:pt x="2693987" y="0"/>
                  </a:lnTo>
                  <a:lnTo>
                    <a:pt x="2693987" y="28575"/>
                  </a:lnTo>
                  <a:lnTo>
                    <a:pt x="2779712" y="28575"/>
                  </a:lnTo>
                  <a:lnTo>
                    <a:pt x="2779712" y="0"/>
                  </a:lnTo>
                  <a:close/>
                </a:path>
                <a:path w="4321175" h="1349375">
                  <a:moveTo>
                    <a:pt x="2894012" y="0"/>
                  </a:moveTo>
                  <a:lnTo>
                    <a:pt x="2808287" y="0"/>
                  </a:lnTo>
                  <a:lnTo>
                    <a:pt x="2808287" y="28575"/>
                  </a:lnTo>
                  <a:lnTo>
                    <a:pt x="2894012" y="28575"/>
                  </a:lnTo>
                  <a:lnTo>
                    <a:pt x="2894012" y="0"/>
                  </a:lnTo>
                  <a:close/>
                </a:path>
                <a:path w="4321175" h="1349375">
                  <a:moveTo>
                    <a:pt x="3008312" y="0"/>
                  </a:moveTo>
                  <a:lnTo>
                    <a:pt x="2922587" y="0"/>
                  </a:lnTo>
                  <a:lnTo>
                    <a:pt x="2922587" y="28575"/>
                  </a:lnTo>
                  <a:lnTo>
                    <a:pt x="3008312" y="28575"/>
                  </a:lnTo>
                  <a:lnTo>
                    <a:pt x="3008312" y="0"/>
                  </a:lnTo>
                  <a:close/>
                </a:path>
                <a:path w="4321175" h="1349375">
                  <a:moveTo>
                    <a:pt x="3122612" y="0"/>
                  </a:moveTo>
                  <a:lnTo>
                    <a:pt x="3036887" y="0"/>
                  </a:lnTo>
                  <a:lnTo>
                    <a:pt x="3036887" y="28575"/>
                  </a:lnTo>
                  <a:lnTo>
                    <a:pt x="3122612" y="28575"/>
                  </a:lnTo>
                  <a:lnTo>
                    <a:pt x="3122612" y="0"/>
                  </a:lnTo>
                  <a:close/>
                </a:path>
                <a:path w="4321175" h="1349375">
                  <a:moveTo>
                    <a:pt x="3236912" y="0"/>
                  </a:moveTo>
                  <a:lnTo>
                    <a:pt x="3151187" y="0"/>
                  </a:lnTo>
                  <a:lnTo>
                    <a:pt x="3151187" y="28575"/>
                  </a:lnTo>
                  <a:lnTo>
                    <a:pt x="3236912" y="28575"/>
                  </a:lnTo>
                  <a:lnTo>
                    <a:pt x="3236912" y="0"/>
                  </a:lnTo>
                  <a:close/>
                </a:path>
                <a:path w="4321175" h="1349375">
                  <a:moveTo>
                    <a:pt x="3351212" y="0"/>
                  </a:moveTo>
                  <a:lnTo>
                    <a:pt x="3265487" y="0"/>
                  </a:lnTo>
                  <a:lnTo>
                    <a:pt x="3265487" y="28575"/>
                  </a:lnTo>
                  <a:lnTo>
                    <a:pt x="3351212" y="28575"/>
                  </a:lnTo>
                  <a:lnTo>
                    <a:pt x="3351212" y="0"/>
                  </a:lnTo>
                  <a:close/>
                </a:path>
                <a:path w="4321175" h="1349375">
                  <a:moveTo>
                    <a:pt x="3465512" y="0"/>
                  </a:moveTo>
                  <a:lnTo>
                    <a:pt x="3379787" y="0"/>
                  </a:lnTo>
                  <a:lnTo>
                    <a:pt x="3379787" y="28575"/>
                  </a:lnTo>
                  <a:lnTo>
                    <a:pt x="3465512" y="28575"/>
                  </a:lnTo>
                  <a:lnTo>
                    <a:pt x="3465512" y="0"/>
                  </a:lnTo>
                  <a:close/>
                </a:path>
                <a:path w="4321175" h="1349375">
                  <a:moveTo>
                    <a:pt x="3579812" y="0"/>
                  </a:moveTo>
                  <a:lnTo>
                    <a:pt x="3494087" y="0"/>
                  </a:lnTo>
                  <a:lnTo>
                    <a:pt x="3494087" y="28575"/>
                  </a:lnTo>
                  <a:lnTo>
                    <a:pt x="3579812" y="28575"/>
                  </a:lnTo>
                  <a:lnTo>
                    <a:pt x="3579812" y="0"/>
                  </a:lnTo>
                  <a:close/>
                </a:path>
                <a:path w="4321175" h="1349375">
                  <a:moveTo>
                    <a:pt x="3694112" y="0"/>
                  </a:moveTo>
                  <a:lnTo>
                    <a:pt x="3608387" y="0"/>
                  </a:lnTo>
                  <a:lnTo>
                    <a:pt x="3608387" y="28575"/>
                  </a:lnTo>
                  <a:lnTo>
                    <a:pt x="3694112" y="28575"/>
                  </a:lnTo>
                  <a:lnTo>
                    <a:pt x="3694112" y="0"/>
                  </a:lnTo>
                  <a:close/>
                </a:path>
                <a:path w="4321175" h="1349375">
                  <a:moveTo>
                    <a:pt x="3808412" y="0"/>
                  </a:moveTo>
                  <a:lnTo>
                    <a:pt x="3722687" y="0"/>
                  </a:lnTo>
                  <a:lnTo>
                    <a:pt x="3722687" y="28575"/>
                  </a:lnTo>
                  <a:lnTo>
                    <a:pt x="3808412" y="28575"/>
                  </a:lnTo>
                  <a:lnTo>
                    <a:pt x="3808412" y="0"/>
                  </a:lnTo>
                  <a:close/>
                </a:path>
                <a:path w="4321175" h="1349375">
                  <a:moveTo>
                    <a:pt x="3922712" y="0"/>
                  </a:moveTo>
                  <a:lnTo>
                    <a:pt x="3836987" y="0"/>
                  </a:lnTo>
                  <a:lnTo>
                    <a:pt x="3836987" y="28575"/>
                  </a:lnTo>
                  <a:lnTo>
                    <a:pt x="3922712" y="28575"/>
                  </a:lnTo>
                  <a:lnTo>
                    <a:pt x="3922712" y="0"/>
                  </a:lnTo>
                  <a:close/>
                </a:path>
                <a:path w="4321175" h="1349375">
                  <a:moveTo>
                    <a:pt x="4037012" y="0"/>
                  </a:moveTo>
                  <a:lnTo>
                    <a:pt x="3951287" y="0"/>
                  </a:lnTo>
                  <a:lnTo>
                    <a:pt x="3951287" y="28575"/>
                  </a:lnTo>
                  <a:lnTo>
                    <a:pt x="4037012" y="28575"/>
                  </a:lnTo>
                  <a:lnTo>
                    <a:pt x="4037012" y="0"/>
                  </a:lnTo>
                  <a:close/>
                </a:path>
                <a:path w="4321175" h="1349375">
                  <a:moveTo>
                    <a:pt x="4151312" y="0"/>
                  </a:moveTo>
                  <a:lnTo>
                    <a:pt x="4065587" y="0"/>
                  </a:lnTo>
                  <a:lnTo>
                    <a:pt x="4065587" y="28575"/>
                  </a:lnTo>
                  <a:lnTo>
                    <a:pt x="4151312" y="28575"/>
                  </a:lnTo>
                  <a:lnTo>
                    <a:pt x="4151312" y="0"/>
                  </a:lnTo>
                  <a:close/>
                </a:path>
                <a:path w="4321175" h="1349375">
                  <a:moveTo>
                    <a:pt x="4265612" y="0"/>
                  </a:moveTo>
                  <a:lnTo>
                    <a:pt x="4179887" y="0"/>
                  </a:lnTo>
                  <a:lnTo>
                    <a:pt x="4179887" y="28575"/>
                  </a:lnTo>
                  <a:lnTo>
                    <a:pt x="4265612" y="28575"/>
                  </a:lnTo>
                  <a:lnTo>
                    <a:pt x="4265612" y="0"/>
                  </a:lnTo>
                  <a:close/>
                </a:path>
                <a:path w="4321175" h="1349375">
                  <a:moveTo>
                    <a:pt x="4292600" y="14287"/>
                  </a:moveTo>
                  <a:lnTo>
                    <a:pt x="4292600" y="87312"/>
                  </a:lnTo>
                  <a:lnTo>
                    <a:pt x="4321175" y="87312"/>
                  </a:lnTo>
                  <a:lnTo>
                    <a:pt x="4321175" y="28575"/>
                  </a:lnTo>
                  <a:lnTo>
                    <a:pt x="4294187" y="28575"/>
                  </a:lnTo>
                  <a:lnTo>
                    <a:pt x="4294187" y="15875"/>
                  </a:lnTo>
                  <a:lnTo>
                    <a:pt x="4292600" y="14287"/>
                  </a:lnTo>
                  <a:close/>
                </a:path>
                <a:path w="4321175" h="1349375">
                  <a:moveTo>
                    <a:pt x="4294187" y="15875"/>
                  </a:moveTo>
                  <a:lnTo>
                    <a:pt x="4294187" y="28575"/>
                  </a:lnTo>
                  <a:lnTo>
                    <a:pt x="4306887" y="28575"/>
                  </a:lnTo>
                  <a:lnTo>
                    <a:pt x="4294187" y="15875"/>
                  </a:lnTo>
                  <a:close/>
                </a:path>
                <a:path w="4321175" h="1349375">
                  <a:moveTo>
                    <a:pt x="4314779" y="0"/>
                  </a:moveTo>
                  <a:lnTo>
                    <a:pt x="4294187" y="0"/>
                  </a:lnTo>
                  <a:lnTo>
                    <a:pt x="4294187" y="15875"/>
                  </a:lnTo>
                  <a:lnTo>
                    <a:pt x="4306887" y="28575"/>
                  </a:lnTo>
                  <a:lnTo>
                    <a:pt x="4321175" y="28575"/>
                  </a:lnTo>
                  <a:lnTo>
                    <a:pt x="4321175" y="6396"/>
                  </a:lnTo>
                  <a:lnTo>
                    <a:pt x="4314779" y="0"/>
                  </a:lnTo>
                  <a:close/>
                </a:path>
                <a:path w="4321175" h="1349375">
                  <a:moveTo>
                    <a:pt x="4321175" y="115887"/>
                  </a:moveTo>
                  <a:lnTo>
                    <a:pt x="4292600" y="115887"/>
                  </a:lnTo>
                  <a:lnTo>
                    <a:pt x="4292600" y="201612"/>
                  </a:lnTo>
                  <a:lnTo>
                    <a:pt x="4321175" y="201612"/>
                  </a:lnTo>
                  <a:lnTo>
                    <a:pt x="4321175" y="115887"/>
                  </a:lnTo>
                  <a:close/>
                </a:path>
                <a:path w="4321175" h="1349375">
                  <a:moveTo>
                    <a:pt x="4321175" y="230187"/>
                  </a:moveTo>
                  <a:lnTo>
                    <a:pt x="4292600" y="230187"/>
                  </a:lnTo>
                  <a:lnTo>
                    <a:pt x="4292600" y="315912"/>
                  </a:lnTo>
                  <a:lnTo>
                    <a:pt x="4321175" y="315912"/>
                  </a:lnTo>
                  <a:lnTo>
                    <a:pt x="4321175" y="230187"/>
                  </a:lnTo>
                  <a:close/>
                </a:path>
                <a:path w="4321175" h="1349375">
                  <a:moveTo>
                    <a:pt x="4321175" y="344487"/>
                  </a:moveTo>
                  <a:lnTo>
                    <a:pt x="4292600" y="344487"/>
                  </a:lnTo>
                  <a:lnTo>
                    <a:pt x="4292600" y="430212"/>
                  </a:lnTo>
                  <a:lnTo>
                    <a:pt x="4321175" y="430212"/>
                  </a:lnTo>
                  <a:lnTo>
                    <a:pt x="4321175" y="344487"/>
                  </a:lnTo>
                  <a:close/>
                </a:path>
                <a:path w="4321175" h="1349375">
                  <a:moveTo>
                    <a:pt x="4321175" y="458787"/>
                  </a:moveTo>
                  <a:lnTo>
                    <a:pt x="4292600" y="458787"/>
                  </a:lnTo>
                  <a:lnTo>
                    <a:pt x="4292600" y="544512"/>
                  </a:lnTo>
                  <a:lnTo>
                    <a:pt x="4321175" y="544512"/>
                  </a:lnTo>
                  <a:lnTo>
                    <a:pt x="4321175" y="458787"/>
                  </a:lnTo>
                  <a:close/>
                </a:path>
                <a:path w="4321175" h="1349375">
                  <a:moveTo>
                    <a:pt x="4321175" y="573087"/>
                  </a:moveTo>
                  <a:lnTo>
                    <a:pt x="4292600" y="573087"/>
                  </a:lnTo>
                  <a:lnTo>
                    <a:pt x="4292600" y="658812"/>
                  </a:lnTo>
                  <a:lnTo>
                    <a:pt x="4321175" y="658812"/>
                  </a:lnTo>
                  <a:lnTo>
                    <a:pt x="4321175" y="573087"/>
                  </a:lnTo>
                  <a:close/>
                </a:path>
                <a:path w="4321175" h="1349375">
                  <a:moveTo>
                    <a:pt x="4321175" y="687387"/>
                  </a:moveTo>
                  <a:lnTo>
                    <a:pt x="4292600" y="687387"/>
                  </a:lnTo>
                  <a:lnTo>
                    <a:pt x="4292600" y="773112"/>
                  </a:lnTo>
                  <a:lnTo>
                    <a:pt x="4321175" y="773112"/>
                  </a:lnTo>
                  <a:lnTo>
                    <a:pt x="4321175" y="687387"/>
                  </a:lnTo>
                  <a:close/>
                </a:path>
                <a:path w="4321175" h="1349375">
                  <a:moveTo>
                    <a:pt x="4321175" y="801687"/>
                  </a:moveTo>
                  <a:lnTo>
                    <a:pt x="4292600" y="801687"/>
                  </a:lnTo>
                  <a:lnTo>
                    <a:pt x="4292600" y="887412"/>
                  </a:lnTo>
                  <a:lnTo>
                    <a:pt x="4321175" y="887412"/>
                  </a:lnTo>
                  <a:lnTo>
                    <a:pt x="4321175" y="801687"/>
                  </a:lnTo>
                  <a:close/>
                </a:path>
                <a:path w="4321175" h="1349375">
                  <a:moveTo>
                    <a:pt x="4321175" y="915987"/>
                  </a:moveTo>
                  <a:lnTo>
                    <a:pt x="4292600" y="915987"/>
                  </a:lnTo>
                  <a:lnTo>
                    <a:pt x="4292600" y="1001712"/>
                  </a:lnTo>
                  <a:lnTo>
                    <a:pt x="4321175" y="1001712"/>
                  </a:lnTo>
                  <a:lnTo>
                    <a:pt x="4321175" y="915987"/>
                  </a:lnTo>
                  <a:close/>
                </a:path>
                <a:path w="4321175" h="1349375">
                  <a:moveTo>
                    <a:pt x="4321175" y="1030287"/>
                  </a:moveTo>
                  <a:lnTo>
                    <a:pt x="4292600" y="1030287"/>
                  </a:lnTo>
                  <a:lnTo>
                    <a:pt x="4292600" y="1116012"/>
                  </a:lnTo>
                  <a:lnTo>
                    <a:pt x="4321175" y="1116012"/>
                  </a:lnTo>
                  <a:lnTo>
                    <a:pt x="4321175" y="1030287"/>
                  </a:lnTo>
                  <a:close/>
                </a:path>
                <a:path w="4321175" h="1349375">
                  <a:moveTo>
                    <a:pt x="4321175" y="1144587"/>
                  </a:moveTo>
                  <a:lnTo>
                    <a:pt x="4292600" y="1144587"/>
                  </a:lnTo>
                  <a:lnTo>
                    <a:pt x="4292600" y="1230312"/>
                  </a:lnTo>
                  <a:lnTo>
                    <a:pt x="4321175" y="1230312"/>
                  </a:lnTo>
                  <a:lnTo>
                    <a:pt x="4321175" y="1144587"/>
                  </a:lnTo>
                  <a:close/>
                </a:path>
                <a:path w="4321175" h="1349375">
                  <a:moveTo>
                    <a:pt x="4321175" y="1320800"/>
                  </a:moveTo>
                  <a:lnTo>
                    <a:pt x="4306887" y="1320800"/>
                  </a:lnTo>
                  <a:lnTo>
                    <a:pt x="4297362" y="1330325"/>
                  </a:lnTo>
                  <a:lnTo>
                    <a:pt x="4297362" y="1349375"/>
                  </a:lnTo>
                  <a:lnTo>
                    <a:pt x="4314779" y="1349375"/>
                  </a:lnTo>
                  <a:lnTo>
                    <a:pt x="4321175" y="1342978"/>
                  </a:lnTo>
                  <a:lnTo>
                    <a:pt x="4321175" y="1320800"/>
                  </a:lnTo>
                  <a:close/>
                </a:path>
                <a:path w="4321175" h="1349375">
                  <a:moveTo>
                    <a:pt x="4321175" y="1258887"/>
                  </a:moveTo>
                  <a:lnTo>
                    <a:pt x="4292600" y="1258887"/>
                  </a:lnTo>
                  <a:lnTo>
                    <a:pt x="4292600" y="1335087"/>
                  </a:lnTo>
                  <a:lnTo>
                    <a:pt x="4297362" y="1330325"/>
                  </a:lnTo>
                  <a:lnTo>
                    <a:pt x="4297362" y="1320800"/>
                  </a:lnTo>
                  <a:lnTo>
                    <a:pt x="4321175" y="1320800"/>
                  </a:lnTo>
                  <a:lnTo>
                    <a:pt x="4321175" y="1258887"/>
                  </a:lnTo>
                  <a:close/>
                </a:path>
                <a:path w="4321175" h="1349375">
                  <a:moveTo>
                    <a:pt x="4306887" y="1320800"/>
                  </a:moveTo>
                  <a:lnTo>
                    <a:pt x="4297362" y="1320800"/>
                  </a:lnTo>
                  <a:lnTo>
                    <a:pt x="4297362" y="1330325"/>
                  </a:lnTo>
                  <a:lnTo>
                    <a:pt x="4306887" y="1320800"/>
                  </a:lnTo>
                  <a:close/>
                </a:path>
                <a:path w="4321175" h="1349375">
                  <a:moveTo>
                    <a:pt x="4268787" y="1320800"/>
                  </a:moveTo>
                  <a:lnTo>
                    <a:pt x="4183062" y="1320800"/>
                  </a:lnTo>
                  <a:lnTo>
                    <a:pt x="4183062" y="1349375"/>
                  </a:lnTo>
                  <a:lnTo>
                    <a:pt x="4268787" y="1349375"/>
                  </a:lnTo>
                  <a:lnTo>
                    <a:pt x="4268787" y="1320800"/>
                  </a:lnTo>
                  <a:close/>
                </a:path>
                <a:path w="4321175" h="1349375">
                  <a:moveTo>
                    <a:pt x="4154487" y="1320800"/>
                  </a:moveTo>
                  <a:lnTo>
                    <a:pt x="4068762" y="1320800"/>
                  </a:lnTo>
                  <a:lnTo>
                    <a:pt x="4068762" y="1349375"/>
                  </a:lnTo>
                  <a:lnTo>
                    <a:pt x="4154487" y="1349375"/>
                  </a:lnTo>
                  <a:lnTo>
                    <a:pt x="4154487" y="1320800"/>
                  </a:lnTo>
                  <a:close/>
                </a:path>
                <a:path w="4321175" h="1349375">
                  <a:moveTo>
                    <a:pt x="4040187" y="1320800"/>
                  </a:moveTo>
                  <a:lnTo>
                    <a:pt x="3954462" y="1320800"/>
                  </a:lnTo>
                  <a:lnTo>
                    <a:pt x="3954462" y="1349375"/>
                  </a:lnTo>
                  <a:lnTo>
                    <a:pt x="4040187" y="1349375"/>
                  </a:lnTo>
                  <a:lnTo>
                    <a:pt x="4040187" y="1320800"/>
                  </a:lnTo>
                  <a:close/>
                </a:path>
                <a:path w="4321175" h="1349375">
                  <a:moveTo>
                    <a:pt x="3925887" y="1320800"/>
                  </a:moveTo>
                  <a:lnTo>
                    <a:pt x="3840162" y="1320800"/>
                  </a:lnTo>
                  <a:lnTo>
                    <a:pt x="3840162" y="1349375"/>
                  </a:lnTo>
                  <a:lnTo>
                    <a:pt x="3925887" y="1349375"/>
                  </a:lnTo>
                  <a:lnTo>
                    <a:pt x="3925887" y="1320800"/>
                  </a:lnTo>
                  <a:close/>
                </a:path>
                <a:path w="4321175" h="1349375">
                  <a:moveTo>
                    <a:pt x="3811587" y="1320800"/>
                  </a:moveTo>
                  <a:lnTo>
                    <a:pt x="3725862" y="1320800"/>
                  </a:lnTo>
                  <a:lnTo>
                    <a:pt x="3725862" y="1349375"/>
                  </a:lnTo>
                  <a:lnTo>
                    <a:pt x="3811587" y="1349375"/>
                  </a:lnTo>
                  <a:lnTo>
                    <a:pt x="3811587" y="1320800"/>
                  </a:lnTo>
                  <a:close/>
                </a:path>
                <a:path w="4321175" h="1349375">
                  <a:moveTo>
                    <a:pt x="3697287" y="1320800"/>
                  </a:moveTo>
                  <a:lnTo>
                    <a:pt x="3611562" y="1320800"/>
                  </a:lnTo>
                  <a:lnTo>
                    <a:pt x="3611562" y="1349375"/>
                  </a:lnTo>
                  <a:lnTo>
                    <a:pt x="3697287" y="1349375"/>
                  </a:lnTo>
                  <a:lnTo>
                    <a:pt x="3697287" y="1320800"/>
                  </a:lnTo>
                  <a:close/>
                </a:path>
                <a:path w="4321175" h="1349375">
                  <a:moveTo>
                    <a:pt x="3582987" y="1320800"/>
                  </a:moveTo>
                  <a:lnTo>
                    <a:pt x="3497262" y="1320800"/>
                  </a:lnTo>
                  <a:lnTo>
                    <a:pt x="3497262" y="1349375"/>
                  </a:lnTo>
                  <a:lnTo>
                    <a:pt x="3582987" y="1349375"/>
                  </a:lnTo>
                  <a:lnTo>
                    <a:pt x="3582987" y="1320800"/>
                  </a:lnTo>
                  <a:close/>
                </a:path>
                <a:path w="4321175" h="1349375">
                  <a:moveTo>
                    <a:pt x="3468687" y="1320800"/>
                  </a:moveTo>
                  <a:lnTo>
                    <a:pt x="3382962" y="1320800"/>
                  </a:lnTo>
                  <a:lnTo>
                    <a:pt x="3382962" y="1349375"/>
                  </a:lnTo>
                  <a:lnTo>
                    <a:pt x="3468687" y="1349375"/>
                  </a:lnTo>
                  <a:lnTo>
                    <a:pt x="3468687" y="1320800"/>
                  </a:lnTo>
                  <a:close/>
                </a:path>
                <a:path w="4321175" h="1349375">
                  <a:moveTo>
                    <a:pt x="3354387" y="1320800"/>
                  </a:moveTo>
                  <a:lnTo>
                    <a:pt x="3268662" y="1320800"/>
                  </a:lnTo>
                  <a:lnTo>
                    <a:pt x="3268662" y="1349375"/>
                  </a:lnTo>
                  <a:lnTo>
                    <a:pt x="3354387" y="1349375"/>
                  </a:lnTo>
                  <a:lnTo>
                    <a:pt x="3354387" y="1320800"/>
                  </a:lnTo>
                  <a:close/>
                </a:path>
                <a:path w="4321175" h="1349375">
                  <a:moveTo>
                    <a:pt x="3240087" y="1320800"/>
                  </a:moveTo>
                  <a:lnTo>
                    <a:pt x="3154362" y="1320800"/>
                  </a:lnTo>
                  <a:lnTo>
                    <a:pt x="3154362" y="1349375"/>
                  </a:lnTo>
                  <a:lnTo>
                    <a:pt x="3240087" y="1349375"/>
                  </a:lnTo>
                  <a:lnTo>
                    <a:pt x="3240087" y="1320800"/>
                  </a:lnTo>
                  <a:close/>
                </a:path>
                <a:path w="4321175" h="1349375">
                  <a:moveTo>
                    <a:pt x="3125787" y="1320800"/>
                  </a:moveTo>
                  <a:lnTo>
                    <a:pt x="3040062" y="1320800"/>
                  </a:lnTo>
                  <a:lnTo>
                    <a:pt x="3040062" y="1349375"/>
                  </a:lnTo>
                  <a:lnTo>
                    <a:pt x="3125787" y="1349375"/>
                  </a:lnTo>
                  <a:lnTo>
                    <a:pt x="3125787" y="1320800"/>
                  </a:lnTo>
                  <a:close/>
                </a:path>
                <a:path w="4321175" h="1349375">
                  <a:moveTo>
                    <a:pt x="3011487" y="1320800"/>
                  </a:moveTo>
                  <a:lnTo>
                    <a:pt x="2925762" y="1320800"/>
                  </a:lnTo>
                  <a:lnTo>
                    <a:pt x="2925762" y="1349375"/>
                  </a:lnTo>
                  <a:lnTo>
                    <a:pt x="3011487" y="1349375"/>
                  </a:lnTo>
                  <a:lnTo>
                    <a:pt x="3011487" y="1320800"/>
                  </a:lnTo>
                  <a:close/>
                </a:path>
                <a:path w="4321175" h="1349375">
                  <a:moveTo>
                    <a:pt x="2897187" y="1320800"/>
                  </a:moveTo>
                  <a:lnTo>
                    <a:pt x="2811462" y="1320800"/>
                  </a:lnTo>
                  <a:lnTo>
                    <a:pt x="2811462" y="1349375"/>
                  </a:lnTo>
                  <a:lnTo>
                    <a:pt x="2897187" y="1349375"/>
                  </a:lnTo>
                  <a:lnTo>
                    <a:pt x="2897187" y="1320800"/>
                  </a:lnTo>
                  <a:close/>
                </a:path>
                <a:path w="4321175" h="1349375">
                  <a:moveTo>
                    <a:pt x="2782887" y="1320800"/>
                  </a:moveTo>
                  <a:lnTo>
                    <a:pt x="2697162" y="1320800"/>
                  </a:lnTo>
                  <a:lnTo>
                    <a:pt x="2697162" y="1349375"/>
                  </a:lnTo>
                  <a:lnTo>
                    <a:pt x="2782887" y="1349375"/>
                  </a:lnTo>
                  <a:lnTo>
                    <a:pt x="2782887" y="1320800"/>
                  </a:lnTo>
                  <a:close/>
                </a:path>
                <a:path w="4321175" h="1349375">
                  <a:moveTo>
                    <a:pt x="2668587" y="1320800"/>
                  </a:moveTo>
                  <a:lnTo>
                    <a:pt x="2582862" y="1320800"/>
                  </a:lnTo>
                  <a:lnTo>
                    <a:pt x="2582862" y="1349375"/>
                  </a:lnTo>
                  <a:lnTo>
                    <a:pt x="2668587" y="1349375"/>
                  </a:lnTo>
                  <a:lnTo>
                    <a:pt x="2668587" y="1320800"/>
                  </a:lnTo>
                  <a:close/>
                </a:path>
                <a:path w="4321175" h="1349375">
                  <a:moveTo>
                    <a:pt x="2554287" y="1320800"/>
                  </a:moveTo>
                  <a:lnTo>
                    <a:pt x="2468562" y="1320800"/>
                  </a:lnTo>
                  <a:lnTo>
                    <a:pt x="2468562" y="1349375"/>
                  </a:lnTo>
                  <a:lnTo>
                    <a:pt x="2554287" y="1349375"/>
                  </a:lnTo>
                  <a:lnTo>
                    <a:pt x="2554287" y="1320800"/>
                  </a:lnTo>
                  <a:close/>
                </a:path>
                <a:path w="4321175" h="1349375">
                  <a:moveTo>
                    <a:pt x="2439987" y="1320800"/>
                  </a:moveTo>
                  <a:lnTo>
                    <a:pt x="2354262" y="1320800"/>
                  </a:lnTo>
                  <a:lnTo>
                    <a:pt x="2354262" y="1349375"/>
                  </a:lnTo>
                  <a:lnTo>
                    <a:pt x="2439987" y="1349375"/>
                  </a:lnTo>
                  <a:lnTo>
                    <a:pt x="2439987" y="1320800"/>
                  </a:lnTo>
                  <a:close/>
                </a:path>
                <a:path w="4321175" h="1349375">
                  <a:moveTo>
                    <a:pt x="2325687" y="1320800"/>
                  </a:moveTo>
                  <a:lnTo>
                    <a:pt x="2239962" y="1320800"/>
                  </a:lnTo>
                  <a:lnTo>
                    <a:pt x="2239962" y="1349375"/>
                  </a:lnTo>
                  <a:lnTo>
                    <a:pt x="2325687" y="1349375"/>
                  </a:lnTo>
                  <a:lnTo>
                    <a:pt x="2325687" y="1320800"/>
                  </a:lnTo>
                  <a:close/>
                </a:path>
                <a:path w="4321175" h="1349375">
                  <a:moveTo>
                    <a:pt x="2211387" y="1320800"/>
                  </a:moveTo>
                  <a:lnTo>
                    <a:pt x="2125662" y="1320800"/>
                  </a:lnTo>
                  <a:lnTo>
                    <a:pt x="2125662" y="1349375"/>
                  </a:lnTo>
                  <a:lnTo>
                    <a:pt x="2211387" y="1349375"/>
                  </a:lnTo>
                  <a:lnTo>
                    <a:pt x="2211387" y="1320800"/>
                  </a:lnTo>
                  <a:close/>
                </a:path>
                <a:path w="4321175" h="1349375">
                  <a:moveTo>
                    <a:pt x="2097087" y="1320800"/>
                  </a:moveTo>
                  <a:lnTo>
                    <a:pt x="2011362" y="1320800"/>
                  </a:lnTo>
                  <a:lnTo>
                    <a:pt x="2011362" y="1349375"/>
                  </a:lnTo>
                  <a:lnTo>
                    <a:pt x="2097087" y="1349375"/>
                  </a:lnTo>
                  <a:lnTo>
                    <a:pt x="2097087" y="1320800"/>
                  </a:lnTo>
                  <a:close/>
                </a:path>
                <a:path w="4321175" h="1349375">
                  <a:moveTo>
                    <a:pt x="1982787" y="1320800"/>
                  </a:moveTo>
                  <a:lnTo>
                    <a:pt x="1897062" y="1320800"/>
                  </a:lnTo>
                  <a:lnTo>
                    <a:pt x="1897062" y="1349375"/>
                  </a:lnTo>
                  <a:lnTo>
                    <a:pt x="1982787" y="1349375"/>
                  </a:lnTo>
                  <a:lnTo>
                    <a:pt x="1982787" y="1320800"/>
                  </a:lnTo>
                  <a:close/>
                </a:path>
                <a:path w="4321175" h="1349375">
                  <a:moveTo>
                    <a:pt x="1868487" y="1320800"/>
                  </a:moveTo>
                  <a:lnTo>
                    <a:pt x="1782762" y="1320800"/>
                  </a:lnTo>
                  <a:lnTo>
                    <a:pt x="1782762" y="1349375"/>
                  </a:lnTo>
                  <a:lnTo>
                    <a:pt x="1868487" y="1349375"/>
                  </a:lnTo>
                  <a:lnTo>
                    <a:pt x="1868487" y="1320800"/>
                  </a:lnTo>
                  <a:close/>
                </a:path>
                <a:path w="4321175" h="1349375">
                  <a:moveTo>
                    <a:pt x="1754187" y="1320800"/>
                  </a:moveTo>
                  <a:lnTo>
                    <a:pt x="1668462" y="1320800"/>
                  </a:lnTo>
                  <a:lnTo>
                    <a:pt x="1668462" y="1349375"/>
                  </a:lnTo>
                  <a:lnTo>
                    <a:pt x="1754187" y="1349375"/>
                  </a:lnTo>
                  <a:lnTo>
                    <a:pt x="1754187" y="1320800"/>
                  </a:lnTo>
                  <a:close/>
                </a:path>
                <a:path w="4321175" h="1349375">
                  <a:moveTo>
                    <a:pt x="1639887" y="1320800"/>
                  </a:moveTo>
                  <a:lnTo>
                    <a:pt x="1554162" y="1320800"/>
                  </a:lnTo>
                  <a:lnTo>
                    <a:pt x="1554162" y="1349375"/>
                  </a:lnTo>
                  <a:lnTo>
                    <a:pt x="1639887" y="1349375"/>
                  </a:lnTo>
                  <a:lnTo>
                    <a:pt x="1639887" y="1320800"/>
                  </a:lnTo>
                  <a:close/>
                </a:path>
                <a:path w="4321175" h="1349375">
                  <a:moveTo>
                    <a:pt x="1525587" y="1320800"/>
                  </a:moveTo>
                  <a:lnTo>
                    <a:pt x="1439862" y="1320800"/>
                  </a:lnTo>
                  <a:lnTo>
                    <a:pt x="1439862" y="1349375"/>
                  </a:lnTo>
                  <a:lnTo>
                    <a:pt x="1525587" y="1349375"/>
                  </a:lnTo>
                  <a:lnTo>
                    <a:pt x="1525587" y="1320800"/>
                  </a:lnTo>
                  <a:close/>
                </a:path>
                <a:path w="4321175" h="1349375">
                  <a:moveTo>
                    <a:pt x="1411287" y="1320800"/>
                  </a:moveTo>
                  <a:lnTo>
                    <a:pt x="1325562" y="1320800"/>
                  </a:lnTo>
                  <a:lnTo>
                    <a:pt x="1325562" y="1349375"/>
                  </a:lnTo>
                  <a:lnTo>
                    <a:pt x="1411287" y="1349375"/>
                  </a:lnTo>
                  <a:lnTo>
                    <a:pt x="1411287" y="1320800"/>
                  </a:lnTo>
                  <a:close/>
                </a:path>
                <a:path w="4321175" h="1349375">
                  <a:moveTo>
                    <a:pt x="1296987" y="1320800"/>
                  </a:moveTo>
                  <a:lnTo>
                    <a:pt x="1211262" y="1320800"/>
                  </a:lnTo>
                  <a:lnTo>
                    <a:pt x="1211262" y="1349375"/>
                  </a:lnTo>
                  <a:lnTo>
                    <a:pt x="1296987" y="1349375"/>
                  </a:lnTo>
                  <a:lnTo>
                    <a:pt x="1296987" y="1320800"/>
                  </a:lnTo>
                  <a:close/>
                </a:path>
                <a:path w="4321175" h="1349375">
                  <a:moveTo>
                    <a:pt x="1182687" y="1320800"/>
                  </a:moveTo>
                  <a:lnTo>
                    <a:pt x="1096962" y="1320800"/>
                  </a:lnTo>
                  <a:lnTo>
                    <a:pt x="1096962" y="1349375"/>
                  </a:lnTo>
                  <a:lnTo>
                    <a:pt x="1182687" y="1349375"/>
                  </a:lnTo>
                  <a:lnTo>
                    <a:pt x="1182687" y="1320800"/>
                  </a:lnTo>
                  <a:close/>
                </a:path>
                <a:path w="4321175" h="1349375">
                  <a:moveTo>
                    <a:pt x="1068387" y="1320800"/>
                  </a:moveTo>
                  <a:lnTo>
                    <a:pt x="982662" y="1320800"/>
                  </a:lnTo>
                  <a:lnTo>
                    <a:pt x="982662" y="1349375"/>
                  </a:lnTo>
                  <a:lnTo>
                    <a:pt x="1068387" y="1349375"/>
                  </a:lnTo>
                  <a:lnTo>
                    <a:pt x="1068387" y="1320800"/>
                  </a:lnTo>
                  <a:close/>
                </a:path>
                <a:path w="4321175" h="1349375">
                  <a:moveTo>
                    <a:pt x="954087" y="1320800"/>
                  </a:moveTo>
                  <a:lnTo>
                    <a:pt x="868362" y="1320800"/>
                  </a:lnTo>
                  <a:lnTo>
                    <a:pt x="868362" y="1349375"/>
                  </a:lnTo>
                  <a:lnTo>
                    <a:pt x="954087" y="1349375"/>
                  </a:lnTo>
                  <a:lnTo>
                    <a:pt x="954087" y="1320800"/>
                  </a:lnTo>
                  <a:close/>
                </a:path>
                <a:path w="4321175" h="1349375">
                  <a:moveTo>
                    <a:pt x="839787" y="1320800"/>
                  </a:moveTo>
                  <a:lnTo>
                    <a:pt x="754062" y="1320800"/>
                  </a:lnTo>
                  <a:lnTo>
                    <a:pt x="754062" y="1349375"/>
                  </a:lnTo>
                  <a:lnTo>
                    <a:pt x="839787" y="1349375"/>
                  </a:lnTo>
                  <a:lnTo>
                    <a:pt x="839787" y="1320800"/>
                  </a:lnTo>
                  <a:close/>
                </a:path>
                <a:path w="4321175" h="1349375">
                  <a:moveTo>
                    <a:pt x="725487" y="1320800"/>
                  </a:moveTo>
                  <a:lnTo>
                    <a:pt x="639762" y="1320800"/>
                  </a:lnTo>
                  <a:lnTo>
                    <a:pt x="639762" y="1349375"/>
                  </a:lnTo>
                  <a:lnTo>
                    <a:pt x="725487" y="1349375"/>
                  </a:lnTo>
                  <a:lnTo>
                    <a:pt x="725487" y="1320800"/>
                  </a:lnTo>
                  <a:close/>
                </a:path>
                <a:path w="4321175" h="1349375">
                  <a:moveTo>
                    <a:pt x="611187" y="1320800"/>
                  </a:moveTo>
                  <a:lnTo>
                    <a:pt x="525462" y="1320800"/>
                  </a:lnTo>
                  <a:lnTo>
                    <a:pt x="525462" y="1349375"/>
                  </a:lnTo>
                  <a:lnTo>
                    <a:pt x="611187" y="1349375"/>
                  </a:lnTo>
                  <a:lnTo>
                    <a:pt x="611187" y="1320800"/>
                  </a:lnTo>
                  <a:close/>
                </a:path>
                <a:path w="4321175" h="1349375">
                  <a:moveTo>
                    <a:pt x="496887" y="1320800"/>
                  </a:moveTo>
                  <a:lnTo>
                    <a:pt x="411162" y="1320800"/>
                  </a:lnTo>
                  <a:lnTo>
                    <a:pt x="411162" y="1349375"/>
                  </a:lnTo>
                  <a:lnTo>
                    <a:pt x="496887" y="1349375"/>
                  </a:lnTo>
                  <a:lnTo>
                    <a:pt x="496887" y="1320800"/>
                  </a:lnTo>
                  <a:close/>
                </a:path>
                <a:path w="4321175" h="1349375">
                  <a:moveTo>
                    <a:pt x="382587" y="1320800"/>
                  </a:moveTo>
                  <a:lnTo>
                    <a:pt x="296862" y="1320800"/>
                  </a:lnTo>
                  <a:lnTo>
                    <a:pt x="296862" y="1349375"/>
                  </a:lnTo>
                  <a:lnTo>
                    <a:pt x="382587" y="1349375"/>
                  </a:lnTo>
                  <a:lnTo>
                    <a:pt x="382587" y="1320800"/>
                  </a:lnTo>
                  <a:close/>
                </a:path>
                <a:path w="4321175" h="1349375">
                  <a:moveTo>
                    <a:pt x="268287" y="1320800"/>
                  </a:moveTo>
                  <a:lnTo>
                    <a:pt x="182562" y="1320800"/>
                  </a:lnTo>
                  <a:lnTo>
                    <a:pt x="182562" y="1349375"/>
                  </a:lnTo>
                  <a:lnTo>
                    <a:pt x="268287" y="1349375"/>
                  </a:lnTo>
                  <a:lnTo>
                    <a:pt x="268287" y="1320800"/>
                  </a:lnTo>
                  <a:close/>
                </a:path>
                <a:path w="4321175" h="1349375">
                  <a:moveTo>
                    <a:pt x="153987" y="1320800"/>
                  </a:moveTo>
                  <a:lnTo>
                    <a:pt x="68262" y="1320800"/>
                  </a:lnTo>
                  <a:lnTo>
                    <a:pt x="68262" y="1349375"/>
                  </a:lnTo>
                  <a:lnTo>
                    <a:pt x="153987" y="1349375"/>
                  </a:lnTo>
                  <a:lnTo>
                    <a:pt x="153987" y="132080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543550" y="1003300"/>
              <a:ext cx="2559050" cy="431800"/>
            </a:xfrm>
            <a:custGeom>
              <a:avLst/>
              <a:gdLst/>
              <a:ahLst/>
              <a:cxnLst/>
              <a:rect l="l" t="t" r="r" b="b"/>
              <a:pathLst>
                <a:path w="2559050" h="431800">
                  <a:moveTo>
                    <a:pt x="2559050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2559050" y="431800"/>
                  </a:lnTo>
                  <a:lnTo>
                    <a:pt x="2559050" y="0"/>
                  </a:lnTo>
                  <a:close/>
                </a:path>
              </a:pathLst>
            </a:custGeom>
            <a:solidFill>
              <a:srgbClr val="F4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529262" y="989012"/>
              <a:ext cx="2587625" cy="460375"/>
            </a:xfrm>
            <a:custGeom>
              <a:avLst/>
              <a:gdLst/>
              <a:ahLst/>
              <a:cxnLst/>
              <a:rect l="l" t="t" r="r" b="b"/>
              <a:pathLst>
                <a:path w="2587625" h="460375">
                  <a:moveTo>
                    <a:pt x="28575" y="431800"/>
                  </a:moveTo>
                  <a:lnTo>
                    <a:pt x="14287" y="431800"/>
                  </a:lnTo>
                  <a:lnTo>
                    <a:pt x="14287" y="460375"/>
                  </a:lnTo>
                  <a:lnTo>
                    <a:pt x="52387" y="460375"/>
                  </a:lnTo>
                  <a:lnTo>
                    <a:pt x="52387" y="446087"/>
                  </a:lnTo>
                  <a:lnTo>
                    <a:pt x="28575" y="446087"/>
                  </a:lnTo>
                  <a:lnTo>
                    <a:pt x="28575" y="431800"/>
                  </a:lnTo>
                  <a:close/>
                </a:path>
                <a:path w="2587625" h="460375">
                  <a:moveTo>
                    <a:pt x="28575" y="360362"/>
                  </a:moveTo>
                  <a:lnTo>
                    <a:pt x="0" y="360362"/>
                  </a:lnTo>
                  <a:lnTo>
                    <a:pt x="0" y="446087"/>
                  </a:lnTo>
                  <a:lnTo>
                    <a:pt x="14287" y="446087"/>
                  </a:lnTo>
                  <a:lnTo>
                    <a:pt x="14287" y="431800"/>
                  </a:lnTo>
                  <a:lnTo>
                    <a:pt x="28575" y="431800"/>
                  </a:lnTo>
                  <a:lnTo>
                    <a:pt x="28575" y="360362"/>
                  </a:lnTo>
                  <a:close/>
                </a:path>
                <a:path w="2587625" h="460375">
                  <a:moveTo>
                    <a:pt x="52387" y="431800"/>
                  </a:moveTo>
                  <a:lnTo>
                    <a:pt x="28575" y="431800"/>
                  </a:lnTo>
                  <a:lnTo>
                    <a:pt x="28575" y="446087"/>
                  </a:lnTo>
                  <a:lnTo>
                    <a:pt x="52387" y="446087"/>
                  </a:lnTo>
                  <a:lnTo>
                    <a:pt x="52387" y="431800"/>
                  </a:lnTo>
                  <a:close/>
                </a:path>
                <a:path w="2587625" h="460375">
                  <a:moveTo>
                    <a:pt x="28575" y="246062"/>
                  </a:moveTo>
                  <a:lnTo>
                    <a:pt x="0" y="246062"/>
                  </a:lnTo>
                  <a:lnTo>
                    <a:pt x="0" y="331787"/>
                  </a:lnTo>
                  <a:lnTo>
                    <a:pt x="28575" y="331787"/>
                  </a:lnTo>
                  <a:lnTo>
                    <a:pt x="28575" y="246062"/>
                  </a:lnTo>
                  <a:close/>
                </a:path>
                <a:path w="2587625" h="460375">
                  <a:moveTo>
                    <a:pt x="28575" y="131762"/>
                  </a:moveTo>
                  <a:lnTo>
                    <a:pt x="0" y="131762"/>
                  </a:lnTo>
                  <a:lnTo>
                    <a:pt x="0" y="217487"/>
                  </a:lnTo>
                  <a:lnTo>
                    <a:pt x="28575" y="217487"/>
                  </a:lnTo>
                  <a:lnTo>
                    <a:pt x="28575" y="131762"/>
                  </a:lnTo>
                  <a:close/>
                </a:path>
                <a:path w="2587625" h="460375">
                  <a:moveTo>
                    <a:pt x="28575" y="17462"/>
                  </a:moveTo>
                  <a:lnTo>
                    <a:pt x="0" y="17462"/>
                  </a:lnTo>
                  <a:lnTo>
                    <a:pt x="0" y="103187"/>
                  </a:lnTo>
                  <a:lnTo>
                    <a:pt x="28575" y="103187"/>
                  </a:lnTo>
                  <a:lnTo>
                    <a:pt x="28575" y="17462"/>
                  </a:lnTo>
                  <a:close/>
                </a:path>
                <a:path w="2587625" h="460375">
                  <a:moveTo>
                    <a:pt x="125412" y="0"/>
                  </a:moveTo>
                  <a:lnTo>
                    <a:pt x="39687" y="0"/>
                  </a:lnTo>
                  <a:lnTo>
                    <a:pt x="39687" y="28575"/>
                  </a:lnTo>
                  <a:lnTo>
                    <a:pt x="125412" y="28575"/>
                  </a:lnTo>
                  <a:lnTo>
                    <a:pt x="125412" y="0"/>
                  </a:lnTo>
                  <a:close/>
                </a:path>
                <a:path w="2587625" h="460375">
                  <a:moveTo>
                    <a:pt x="239712" y="0"/>
                  </a:moveTo>
                  <a:lnTo>
                    <a:pt x="153987" y="0"/>
                  </a:lnTo>
                  <a:lnTo>
                    <a:pt x="153987" y="28575"/>
                  </a:lnTo>
                  <a:lnTo>
                    <a:pt x="239712" y="28575"/>
                  </a:lnTo>
                  <a:lnTo>
                    <a:pt x="239712" y="0"/>
                  </a:lnTo>
                  <a:close/>
                </a:path>
                <a:path w="2587625" h="460375">
                  <a:moveTo>
                    <a:pt x="354012" y="0"/>
                  </a:moveTo>
                  <a:lnTo>
                    <a:pt x="268287" y="0"/>
                  </a:lnTo>
                  <a:lnTo>
                    <a:pt x="268287" y="28575"/>
                  </a:lnTo>
                  <a:lnTo>
                    <a:pt x="354012" y="28575"/>
                  </a:lnTo>
                  <a:lnTo>
                    <a:pt x="354012" y="0"/>
                  </a:lnTo>
                  <a:close/>
                </a:path>
                <a:path w="2587625" h="460375">
                  <a:moveTo>
                    <a:pt x="468312" y="0"/>
                  </a:moveTo>
                  <a:lnTo>
                    <a:pt x="382587" y="0"/>
                  </a:lnTo>
                  <a:lnTo>
                    <a:pt x="382587" y="28575"/>
                  </a:lnTo>
                  <a:lnTo>
                    <a:pt x="468312" y="28575"/>
                  </a:lnTo>
                  <a:lnTo>
                    <a:pt x="468312" y="0"/>
                  </a:lnTo>
                  <a:close/>
                </a:path>
                <a:path w="2587625" h="460375">
                  <a:moveTo>
                    <a:pt x="582612" y="0"/>
                  </a:moveTo>
                  <a:lnTo>
                    <a:pt x="496887" y="0"/>
                  </a:lnTo>
                  <a:lnTo>
                    <a:pt x="496887" y="28575"/>
                  </a:lnTo>
                  <a:lnTo>
                    <a:pt x="582612" y="28575"/>
                  </a:lnTo>
                  <a:lnTo>
                    <a:pt x="582612" y="0"/>
                  </a:lnTo>
                  <a:close/>
                </a:path>
                <a:path w="2587625" h="460375">
                  <a:moveTo>
                    <a:pt x="696912" y="0"/>
                  </a:moveTo>
                  <a:lnTo>
                    <a:pt x="611187" y="0"/>
                  </a:lnTo>
                  <a:lnTo>
                    <a:pt x="611187" y="28575"/>
                  </a:lnTo>
                  <a:lnTo>
                    <a:pt x="696912" y="28575"/>
                  </a:lnTo>
                  <a:lnTo>
                    <a:pt x="696912" y="0"/>
                  </a:lnTo>
                  <a:close/>
                </a:path>
                <a:path w="2587625" h="460375">
                  <a:moveTo>
                    <a:pt x="811212" y="0"/>
                  </a:moveTo>
                  <a:lnTo>
                    <a:pt x="725487" y="0"/>
                  </a:lnTo>
                  <a:lnTo>
                    <a:pt x="725487" y="28575"/>
                  </a:lnTo>
                  <a:lnTo>
                    <a:pt x="811212" y="28575"/>
                  </a:lnTo>
                  <a:lnTo>
                    <a:pt x="811212" y="0"/>
                  </a:lnTo>
                  <a:close/>
                </a:path>
                <a:path w="2587625" h="460375">
                  <a:moveTo>
                    <a:pt x="925512" y="0"/>
                  </a:moveTo>
                  <a:lnTo>
                    <a:pt x="839787" y="0"/>
                  </a:lnTo>
                  <a:lnTo>
                    <a:pt x="839787" y="28575"/>
                  </a:lnTo>
                  <a:lnTo>
                    <a:pt x="925512" y="28575"/>
                  </a:lnTo>
                  <a:lnTo>
                    <a:pt x="925512" y="0"/>
                  </a:lnTo>
                  <a:close/>
                </a:path>
                <a:path w="2587625" h="460375">
                  <a:moveTo>
                    <a:pt x="1039812" y="0"/>
                  </a:moveTo>
                  <a:lnTo>
                    <a:pt x="954087" y="0"/>
                  </a:lnTo>
                  <a:lnTo>
                    <a:pt x="954087" y="28575"/>
                  </a:lnTo>
                  <a:lnTo>
                    <a:pt x="1039812" y="28575"/>
                  </a:lnTo>
                  <a:lnTo>
                    <a:pt x="1039812" y="0"/>
                  </a:lnTo>
                  <a:close/>
                </a:path>
                <a:path w="2587625" h="460375">
                  <a:moveTo>
                    <a:pt x="1154112" y="0"/>
                  </a:moveTo>
                  <a:lnTo>
                    <a:pt x="1068387" y="0"/>
                  </a:lnTo>
                  <a:lnTo>
                    <a:pt x="1068387" y="28575"/>
                  </a:lnTo>
                  <a:lnTo>
                    <a:pt x="1154112" y="28575"/>
                  </a:lnTo>
                  <a:lnTo>
                    <a:pt x="1154112" y="0"/>
                  </a:lnTo>
                  <a:close/>
                </a:path>
                <a:path w="2587625" h="460375">
                  <a:moveTo>
                    <a:pt x="1268412" y="0"/>
                  </a:moveTo>
                  <a:lnTo>
                    <a:pt x="1182687" y="0"/>
                  </a:lnTo>
                  <a:lnTo>
                    <a:pt x="1182687" y="28575"/>
                  </a:lnTo>
                  <a:lnTo>
                    <a:pt x="1268412" y="28575"/>
                  </a:lnTo>
                  <a:lnTo>
                    <a:pt x="1268412" y="0"/>
                  </a:lnTo>
                  <a:close/>
                </a:path>
                <a:path w="2587625" h="460375">
                  <a:moveTo>
                    <a:pt x="1382712" y="0"/>
                  </a:moveTo>
                  <a:lnTo>
                    <a:pt x="1296987" y="0"/>
                  </a:lnTo>
                  <a:lnTo>
                    <a:pt x="1296987" y="28575"/>
                  </a:lnTo>
                  <a:lnTo>
                    <a:pt x="1382712" y="28575"/>
                  </a:lnTo>
                  <a:lnTo>
                    <a:pt x="1382712" y="0"/>
                  </a:lnTo>
                  <a:close/>
                </a:path>
                <a:path w="2587625" h="460375">
                  <a:moveTo>
                    <a:pt x="1497012" y="0"/>
                  </a:moveTo>
                  <a:lnTo>
                    <a:pt x="1411287" y="0"/>
                  </a:lnTo>
                  <a:lnTo>
                    <a:pt x="1411287" y="28575"/>
                  </a:lnTo>
                  <a:lnTo>
                    <a:pt x="1497012" y="28575"/>
                  </a:lnTo>
                  <a:lnTo>
                    <a:pt x="1497012" y="0"/>
                  </a:lnTo>
                  <a:close/>
                </a:path>
                <a:path w="2587625" h="460375">
                  <a:moveTo>
                    <a:pt x="1611312" y="0"/>
                  </a:moveTo>
                  <a:lnTo>
                    <a:pt x="1525587" y="0"/>
                  </a:lnTo>
                  <a:lnTo>
                    <a:pt x="1525587" y="28575"/>
                  </a:lnTo>
                  <a:lnTo>
                    <a:pt x="1611312" y="28575"/>
                  </a:lnTo>
                  <a:lnTo>
                    <a:pt x="1611312" y="0"/>
                  </a:lnTo>
                  <a:close/>
                </a:path>
                <a:path w="2587625" h="460375">
                  <a:moveTo>
                    <a:pt x="1725612" y="0"/>
                  </a:moveTo>
                  <a:lnTo>
                    <a:pt x="1639887" y="0"/>
                  </a:lnTo>
                  <a:lnTo>
                    <a:pt x="1639887" y="28575"/>
                  </a:lnTo>
                  <a:lnTo>
                    <a:pt x="1725612" y="28575"/>
                  </a:lnTo>
                  <a:lnTo>
                    <a:pt x="1725612" y="0"/>
                  </a:lnTo>
                  <a:close/>
                </a:path>
                <a:path w="2587625" h="460375">
                  <a:moveTo>
                    <a:pt x="1839912" y="0"/>
                  </a:moveTo>
                  <a:lnTo>
                    <a:pt x="1754187" y="0"/>
                  </a:lnTo>
                  <a:lnTo>
                    <a:pt x="1754187" y="28575"/>
                  </a:lnTo>
                  <a:lnTo>
                    <a:pt x="1839912" y="28575"/>
                  </a:lnTo>
                  <a:lnTo>
                    <a:pt x="1839912" y="0"/>
                  </a:lnTo>
                  <a:close/>
                </a:path>
                <a:path w="2587625" h="460375">
                  <a:moveTo>
                    <a:pt x="1954212" y="0"/>
                  </a:moveTo>
                  <a:lnTo>
                    <a:pt x="1868487" y="0"/>
                  </a:lnTo>
                  <a:lnTo>
                    <a:pt x="1868487" y="28575"/>
                  </a:lnTo>
                  <a:lnTo>
                    <a:pt x="1954212" y="28575"/>
                  </a:lnTo>
                  <a:lnTo>
                    <a:pt x="1954212" y="0"/>
                  </a:lnTo>
                  <a:close/>
                </a:path>
                <a:path w="2587625" h="460375">
                  <a:moveTo>
                    <a:pt x="2068512" y="0"/>
                  </a:moveTo>
                  <a:lnTo>
                    <a:pt x="1982787" y="0"/>
                  </a:lnTo>
                  <a:lnTo>
                    <a:pt x="1982787" y="28575"/>
                  </a:lnTo>
                  <a:lnTo>
                    <a:pt x="2068512" y="28575"/>
                  </a:lnTo>
                  <a:lnTo>
                    <a:pt x="2068512" y="0"/>
                  </a:lnTo>
                  <a:close/>
                </a:path>
                <a:path w="2587625" h="460375">
                  <a:moveTo>
                    <a:pt x="2182812" y="0"/>
                  </a:moveTo>
                  <a:lnTo>
                    <a:pt x="2097087" y="0"/>
                  </a:lnTo>
                  <a:lnTo>
                    <a:pt x="2097087" y="28575"/>
                  </a:lnTo>
                  <a:lnTo>
                    <a:pt x="2182812" y="28575"/>
                  </a:lnTo>
                  <a:lnTo>
                    <a:pt x="2182812" y="0"/>
                  </a:lnTo>
                  <a:close/>
                </a:path>
                <a:path w="2587625" h="460375">
                  <a:moveTo>
                    <a:pt x="2297112" y="0"/>
                  </a:moveTo>
                  <a:lnTo>
                    <a:pt x="2211387" y="0"/>
                  </a:lnTo>
                  <a:lnTo>
                    <a:pt x="2211387" y="28575"/>
                  </a:lnTo>
                  <a:lnTo>
                    <a:pt x="2297112" y="28575"/>
                  </a:lnTo>
                  <a:lnTo>
                    <a:pt x="2297112" y="0"/>
                  </a:lnTo>
                  <a:close/>
                </a:path>
                <a:path w="2587625" h="460375">
                  <a:moveTo>
                    <a:pt x="2411412" y="0"/>
                  </a:moveTo>
                  <a:lnTo>
                    <a:pt x="2325687" y="0"/>
                  </a:lnTo>
                  <a:lnTo>
                    <a:pt x="2325687" y="28575"/>
                  </a:lnTo>
                  <a:lnTo>
                    <a:pt x="2411412" y="28575"/>
                  </a:lnTo>
                  <a:lnTo>
                    <a:pt x="2411412" y="0"/>
                  </a:lnTo>
                  <a:close/>
                </a:path>
                <a:path w="2587625" h="460375">
                  <a:moveTo>
                    <a:pt x="2525712" y="0"/>
                  </a:moveTo>
                  <a:lnTo>
                    <a:pt x="2439987" y="0"/>
                  </a:lnTo>
                  <a:lnTo>
                    <a:pt x="2439987" y="28575"/>
                  </a:lnTo>
                  <a:lnTo>
                    <a:pt x="2525712" y="28575"/>
                  </a:lnTo>
                  <a:lnTo>
                    <a:pt x="2525712" y="0"/>
                  </a:lnTo>
                  <a:close/>
                </a:path>
                <a:path w="2587625" h="460375">
                  <a:moveTo>
                    <a:pt x="2559050" y="14287"/>
                  </a:moveTo>
                  <a:lnTo>
                    <a:pt x="2559050" y="80962"/>
                  </a:lnTo>
                  <a:lnTo>
                    <a:pt x="2587625" y="80962"/>
                  </a:lnTo>
                  <a:lnTo>
                    <a:pt x="2587625" y="28575"/>
                  </a:lnTo>
                  <a:lnTo>
                    <a:pt x="2573337" y="28575"/>
                  </a:lnTo>
                  <a:lnTo>
                    <a:pt x="2559050" y="14287"/>
                  </a:lnTo>
                  <a:close/>
                </a:path>
                <a:path w="2587625" h="460375">
                  <a:moveTo>
                    <a:pt x="2581228" y="0"/>
                  </a:moveTo>
                  <a:lnTo>
                    <a:pt x="2554287" y="0"/>
                  </a:lnTo>
                  <a:lnTo>
                    <a:pt x="2554287" y="28575"/>
                  </a:lnTo>
                  <a:lnTo>
                    <a:pt x="2559050" y="28575"/>
                  </a:lnTo>
                  <a:lnTo>
                    <a:pt x="2559050" y="14287"/>
                  </a:lnTo>
                  <a:lnTo>
                    <a:pt x="2587625" y="14287"/>
                  </a:lnTo>
                  <a:lnTo>
                    <a:pt x="2587625" y="6396"/>
                  </a:lnTo>
                  <a:lnTo>
                    <a:pt x="2581228" y="0"/>
                  </a:lnTo>
                  <a:close/>
                </a:path>
                <a:path w="2587625" h="460375">
                  <a:moveTo>
                    <a:pt x="2587625" y="14287"/>
                  </a:moveTo>
                  <a:lnTo>
                    <a:pt x="2559050" y="14287"/>
                  </a:lnTo>
                  <a:lnTo>
                    <a:pt x="2573337" y="28575"/>
                  </a:lnTo>
                  <a:lnTo>
                    <a:pt x="2587625" y="28575"/>
                  </a:lnTo>
                  <a:lnTo>
                    <a:pt x="2587625" y="14287"/>
                  </a:lnTo>
                  <a:close/>
                </a:path>
                <a:path w="2587625" h="460375">
                  <a:moveTo>
                    <a:pt x="2587625" y="109537"/>
                  </a:moveTo>
                  <a:lnTo>
                    <a:pt x="2559050" y="109537"/>
                  </a:lnTo>
                  <a:lnTo>
                    <a:pt x="2559050" y="195262"/>
                  </a:lnTo>
                  <a:lnTo>
                    <a:pt x="2587625" y="195262"/>
                  </a:lnTo>
                  <a:lnTo>
                    <a:pt x="2587625" y="109537"/>
                  </a:lnTo>
                  <a:close/>
                </a:path>
                <a:path w="2587625" h="460375">
                  <a:moveTo>
                    <a:pt x="2587625" y="223837"/>
                  </a:moveTo>
                  <a:lnTo>
                    <a:pt x="2559050" y="223837"/>
                  </a:lnTo>
                  <a:lnTo>
                    <a:pt x="2559050" y="309562"/>
                  </a:lnTo>
                  <a:lnTo>
                    <a:pt x="2587625" y="309562"/>
                  </a:lnTo>
                  <a:lnTo>
                    <a:pt x="2587625" y="223837"/>
                  </a:lnTo>
                  <a:close/>
                </a:path>
                <a:path w="2587625" h="460375">
                  <a:moveTo>
                    <a:pt x="2587625" y="338137"/>
                  </a:moveTo>
                  <a:lnTo>
                    <a:pt x="2559050" y="338137"/>
                  </a:lnTo>
                  <a:lnTo>
                    <a:pt x="2559050" y="423862"/>
                  </a:lnTo>
                  <a:lnTo>
                    <a:pt x="2587625" y="423862"/>
                  </a:lnTo>
                  <a:lnTo>
                    <a:pt x="2587625" y="338137"/>
                  </a:lnTo>
                  <a:close/>
                </a:path>
                <a:path w="2587625" h="460375">
                  <a:moveTo>
                    <a:pt x="2566987" y="431800"/>
                  </a:moveTo>
                  <a:lnTo>
                    <a:pt x="2481262" y="431800"/>
                  </a:lnTo>
                  <a:lnTo>
                    <a:pt x="2481262" y="460375"/>
                  </a:lnTo>
                  <a:lnTo>
                    <a:pt x="2566987" y="460375"/>
                  </a:lnTo>
                  <a:lnTo>
                    <a:pt x="2566987" y="431800"/>
                  </a:lnTo>
                  <a:close/>
                </a:path>
                <a:path w="2587625" h="460375">
                  <a:moveTo>
                    <a:pt x="2452687" y="431800"/>
                  </a:moveTo>
                  <a:lnTo>
                    <a:pt x="2366962" y="431800"/>
                  </a:lnTo>
                  <a:lnTo>
                    <a:pt x="2366962" y="460375"/>
                  </a:lnTo>
                  <a:lnTo>
                    <a:pt x="2452687" y="460375"/>
                  </a:lnTo>
                  <a:lnTo>
                    <a:pt x="2452687" y="431800"/>
                  </a:lnTo>
                  <a:close/>
                </a:path>
                <a:path w="2587625" h="460375">
                  <a:moveTo>
                    <a:pt x="2338387" y="431800"/>
                  </a:moveTo>
                  <a:lnTo>
                    <a:pt x="2252662" y="431800"/>
                  </a:lnTo>
                  <a:lnTo>
                    <a:pt x="2252662" y="460375"/>
                  </a:lnTo>
                  <a:lnTo>
                    <a:pt x="2338387" y="460375"/>
                  </a:lnTo>
                  <a:lnTo>
                    <a:pt x="2338387" y="431800"/>
                  </a:lnTo>
                  <a:close/>
                </a:path>
                <a:path w="2587625" h="460375">
                  <a:moveTo>
                    <a:pt x="2224087" y="431800"/>
                  </a:moveTo>
                  <a:lnTo>
                    <a:pt x="2138362" y="431800"/>
                  </a:lnTo>
                  <a:lnTo>
                    <a:pt x="2138362" y="460375"/>
                  </a:lnTo>
                  <a:lnTo>
                    <a:pt x="2224087" y="460375"/>
                  </a:lnTo>
                  <a:lnTo>
                    <a:pt x="2224087" y="431800"/>
                  </a:lnTo>
                  <a:close/>
                </a:path>
                <a:path w="2587625" h="460375">
                  <a:moveTo>
                    <a:pt x="2109787" y="431800"/>
                  </a:moveTo>
                  <a:lnTo>
                    <a:pt x="2024062" y="431800"/>
                  </a:lnTo>
                  <a:lnTo>
                    <a:pt x="2024062" y="460375"/>
                  </a:lnTo>
                  <a:lnTo>
                    <a:pt x="2109787" y="460375"/>
                  </a:lnTo>
                  <a:lnTo>
                    <a:pt x="2109787" y="431800"/>
                  </a:lnTo>
                  <a:close/>
                </a:path>
                <a:path w="2587625" h="460375">
                  <a:moveTo>
                    <a:pt x="1995487" y="431800"/>
                  </a:moveTo>
                  <a:lnTo>
                    <a:pt x="1909762" y="431800"/>
                  </a:lnTo>
                  <a:lnTo>
                    <a:pt x="1909762" y="460375"/>
                  </a:lnTo>
                  <a:lnTo>
                    <a:pt x="1995487" y="460375"/>
                  </a:lnTo>
                  <a:lnTo>
                    <a:pt x="1995487" y="431800"/>
                  </a:lnTo>
                  <a:close/>
                </a:path>
                <a:path w="2587625" h="460375">
                  <a:moveTo>
                    <a:pt x="1881187" y="431800"/>
                  </a:moveTo>
                  <a:lnTo>
                    <a:pt x="1795462" y="431800"/>
                  </a:lnTo>
                  <a:lnTo>
                    <a:pt x="1795462" y="460375"/>
                  </a:lnTo>
                  <a:lnTo>
                    <a:pt x="1881187" y="460375"/>
                  </a:lnTo>
                  <a:lnTo>
                    <a:pt x="1881187" y="431800"/>
                  </a:lnTo>
                  <a:close/>
                </a:path>
                <a:path w="2587625" h="460375">
                  <a:moveTo>
                    <a:pt x="1766887" y="431800"/>
                  </a:moveTo>
                  <a:lnTo>
                    <a:pt x="1681162" y="431800"/>
                  </a:lnTo>
                  <a:lnTo>
                    <a:pt x="1681162" y="460375"/>
                  </a:lnTo>
                  <a:lnTo>
                    <a:pt x="1766887" y="460375"/>
                  </a:lnTo>
                  <a:lnTo>
                    <a:pt x="1766887" y="431800"/>
                  </a:lnTo>
                  <a:close/>
                </a:path>
                <a:path w="2587625" h="460375">
                  <a:moveTo>
                    <a:pt x="1652587" y="431800"/>
                  </a:moveTo>
                  <a:lnTo>
                    <a:pt x="1566862" y="431800"/>
                  </a:lnTo>
                  <a:lnTo>
                    <a:pt x="1566862" y="460375"/>
                  </a:lnTo>
                  <a:lnTo>
                    <a:pt x="1652587" y="460375"/>
                  </a:lnTo>
                  <a:lnTo>
                    <a:pt x="1652587" y="431800"/>
                  </a:lnTo>
                  <a:close/>
                </a:path>
                <a:path w="2587625" h="460375">
                  <a:moveTo>
                    <a:pt x="1538287" y="431800"/>
                  </a:moveTo>
                  <a:lnTo>
                    <a:pt x="1452562" y="431800"/>
                  </a:lnTo>
                  <a:lnTo>
                    <a:pt x="1452562" y="460375"/>
                  </a:lnTo>
                  <a:lnTo>
                    <a:pt x="1538287" y="460375"/>
                  </a:lnTo>
                  <a:lnTo>
                    <a:pt x="1538287" y="431800"/>
                  </a:lnTo>
                  <a:close/>
                </a:path>
                <a:path w="2587625" h="460375">
                  <a:moveTo>
                    <a:pt x="1423987" y="431800"/>
                  </a:moveTo>
                  <a:lnTo>
                    <a:pt x="1338262" y="431800"/>
                  </a:lnTo>
                  <a:lnTo>
                    <a:pt x="1338262" y="460375"/>
                  </a:lnTo>
                  <a:lnTo>
                    <a:pt x="1423987" y="460375"/>
                  </a:lnTo>
                  <a:lnTo>
                    <a:pt x="1423987" y="431800"/>
                  </a:lnTo>
                  <a:close/>
                </a:path>
                <a:path w="2587625" h="460375">
                  <a:moveTo>
                    <a:pt x="1309687" y="431800"/>
                  </a:moveTo>
                  <a:lnTo>
                    <a:pt x="1223962" y="431800"/>
                  </a:lnTo>
                  <a:lnTo>
                    <a:pt x="1223962" y="460375"/>
                  </a:lnTo>
                  <a:lnTo>
                    <a:pt x="1309687" y="460375"/>
                  </a:lnTo>
                  <a:lnTo>
                    <a:pt x="1309687" y="431800"/>
                  </a:lnTo>
                  <a:close/>
                </a:path>
                <a:path w="2587625" h="460375">
                  <a:moveTo>
                    <a:pt x="1195387" y="431800"/>
                  </a:moveTo>
                  <a:lnTo>
                    <a:pt x="1109662" y="431800"/>
                  </a:lnTo>
                  <a:lnTo>
                    <a:pt x="1109662" y="460375"/>
                  </a:lnTo>
                  <a:lnTo>
                    <a:pt x="1195387" y="460375"/>
                  </a:lnTo>
                  <a:lnTo>
                    <a:pt x="1195387" y="431800"/>
                  </a:lnTo>
                  <a:close/>
                </a:path>
                <a:path w="2587625" h="460375">
                  <a:moveTo>
                    <a:pt x="1081087" y="431800"/>
                  </a:moveTo>
                  <a:lnTo>
                    <a:pt x="995362" y="431800"/>
                  </a:lnTo>
                  <a:lnTo>
                    <a:pt x="995362" y="460375"/>
                  </a:lnTo>
                  <a:lnTo>
                    <a:pt x="1081087" y="460375"/>
                  </a:lnTo>
                  <a:lnTo>
                    <a:pt x="1081087" y="431800"/>
                  </a:lnTo>
                  <a:close/>
                </a:path>
                <a:path w="2587625" h="460375">
                  <a:moveTo>
                    <a:pt x="966787" y="431800"/>
                  </a:moveTo>
                  <a:lnTo>
                    <a:pt x="881062" y="431800"/>
                  </a:lnTo>
                  <a:lnTo>
                    <a:pt x="881062" y="460375"/>
                  </a:lnTo>
                  <a:lnTo>
                    <a:pt x="966787" y="460375"/>
                  </a:lnTo>
                  <a:lnTo>
                    <a:pt x="966787" y="431800"/>
                  </a:lnTo>
                  <a:close/>
                </a:path>
                <a:path w="2587625" h="460375">
                  <a:moveTo>
                    <a:pt x="852487" y="431800"/>
                  </a:moveTo>
                  <a:lnTo>
                    <a:pt x="766762" y="431800"/>
                  </a:lnTo>
                  <a:lnTo>
                    <a:pt x="766762" y="460375"/>
                  </a:lnTo>
                  <a:lnTo>
                    <a:pt x="852487" y="460375"/>
                  </a:lnTo>
                  <a:lnTo>
                    <a:pt x="852487" y="431800"/>
                  </a:lnTo>
                  <a:close/>
                </a:path>
                <a:path w="2587625" h="460375">
                  <a:moveTo>
                    <a:pt x="738187" y="431800"/>
                  </a:moveTo>
                  <a:lnTo>
                    <a:pt x="652462" y="431800"/>
                  </a:lnTo>
                  <a:lnTo>
                    <a:pt x="652462" y="460375"/>
                  </a:lnTo>
                  <a:lnTo>
                    <a:pt x="738187" y="460375"/>
                  </a:lnTo>
                  <a:lnTo>
                    <a:pt x="738187" y="431800"/>
                  </a:lnTo>
                  <a:close/>
                </a:path>
                <a:path w="2587625" h="460375">
                  <a:moveTo>
                    <a:pt x="623887" y="431800"/>
                  </a:moveTo>
                  <a:lnTo>
                    <a:pt x="538162" y="431800"/>
                  </a:lnTo>
                  <a:lnTo>
                    <a:pt x="538162" y="460375"/>
                  </a:lnTo>
                  <a:lnTo>
                    <a:pt x="623887" y="460375"/>
                  </a:lnTo>
                  <a:lnTo>
                    <a:pt x="623887" y="431800"/>
                  </a:lnTo>
                  <a:close/>
                </a:path>
                <a:path w="2587625" h="460375">
                  <a:moveTo>
                    <a:pt x="509587" y="431800"/>
                  </a:moveTo>
                  <a:lnTo>
                    <a:pt x="423862" y="431800"/>
                  </a:lnTo>
                  <a:lnTo>
                    <a:pt x="423862" y="460375"/>
                  </a:lnTo>
                  <a:lnTo>
                    <a:pt x="509587" y="460375"/>
                  </a:lnTo>
                  <a:lnTo>
                    <a:pt x="509587" y="431800"/>
                  </a:lnTo>
                  <a:close/>
                </a:path>
                <a:path w="2587625" h="460375">
                  <a:moveTo>
                    <a:pt x="395287" y="431800"/>
                  </a:moveTo>
                  <a:lnTo>
                    <a:pt x="309562" y="431800"/>
                  </a:lnTo>
                  <a:lnTo>
                    <a:pt x="309562" y="460375"/>
                  </a:lnTo>
                  <a:lnTo>
                    <a:pt x="395287" y="460375"/>
                  </a:lnTo>
                  <a:lnTo>
                    <a:pt x="395287" y="431800"/>
                  </a:lnTo>
                  <a:close/>
                </a:path>
                <a:path w="2587625" h="460375">
                  <a:moveTo>
                    <a:pt x="280987" y="431800"/>
                  </a:moveTo>
                  <a:lnTo>
                    <a:pt x="195262" y="431800"/>
                  </a:lnTo>
                  <a:lnTo>
                    <a:pt x="195262" y="460375"/>
                  </a:lnTo>
                  <a:lnTo>
                    <a:pt x="280987" y="460375"/>
                  </a:lnTo>
                  <a:lnTo>
                    <a:pt x="280987" y="431800"/>
                  </a:lnTo>
                  <a:close/>
                </a:path>
                <a:path w="2587625" h="460375">
                  <a:moveTo>
                    <a:pt x="166687" y="431800"/>
                  </a:moveTo>
                  <a:lnTo>
                    <a:pt x="80962" y="431800"/>
                  </a:lnTo>
                  <a:lnTo>
                    <a:pt x="80962" y="460375"/>
                  </a:lnTo>
                  <a:lnTo>
                    <a:pt x="166687" y="460375"/>
                  </a:lnTo>
                  <a:lnTo>
                    <a:pt x="166687" y="43180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96900" y="1155699"/>
              <a:ext cx="7594600" cy="3302000"/>
            </a:xfrm>
            <a:custGeom>
              <a:avLst/>
              <a:gdLst/>
              <a:ahLst/>
              <a:cxnLst/>
              <a:rect l="l" t="t" r="r" b="b"/>
              <a:pathLst>
                <a:path w="7594600" h="3302000">
                  <a:moveTo>
                    <a:pt x="444500" y="0"/>
                  </a:moveTo>
                  <a:lnTo>
                    <a:pt x="0" y="0"/>
                  </a:lnTo>
                  <a:lnTo>
                    <a:pt x="0" y="2692400"/>
                  </a:lnTo>
                  <a:lnTo>
                    <a:pt x="444500" y="2692400"/>
                  </a:lnTo>
                  <a:lnTo>
                    <a:pt x="444500" y="0"/>
                  </a:lnTo>
                  <a:close/>
                </a:path>
                <a:path w="7594600" h="3302000">
                  <a:moveTo>
                    <a:pt x="7569200" y="469900"/>
                  </a:moveTo>
                  <a:lnTo>
                    <a:pt x="6705600" y="469900"/>
                  </a:lnTo>
                  <a:lnTo>
                    <a:pt x="6705600" y="444500"/>
                  </a:lnTo>
                  <a:lnTo>
                    <a:pt x="5346700" y="444500"/>
                  </a:lnTo>
                  <a:lnTo>
                    <a:pt x="5346700" y="1346200"/>
                  </a:lnTo>
                  <a:lnTo>
                    <a:pt x="901700" y="1346200"/>
                  </a:lnTo>
                  <a:lnTo>
                    <a:pt x="901700" y="444500"/>
                  </a:lnTo>
                  <a:lnTo>
                    <a:pt x="457200" y="444500"/>
                  </a:lnTo>
                  <a:lnTo>
                    <a:pt x="457200" y="2692400"/>
                  </a:lnTo>
                  <a:lnTo>
                    <a:pt x="901700" y="2692400"/>
                  </a:lnTo>
                  <a:lnTo>
                    <a:pt x="5346700" y="2692400"/>
                  </a:lnTo>
                  <a:lnTo>
                    <a:pt x="6705600" y="2692400"/>
                  </a:lnTo>
                  <a:lnTo>
                    <a:pt x="6705600" y="2222500"/>
                  </a:lnTo>
                  <a:lnTo>
                    <a:pt x="7569200" y="2222500"/>
                  </a:lnTo>
                  <a:lnTo>
                    <a:pt x="7569200" y="469900"/>
                  </a:lnTo>
                  <a:close/>
                </a:path>
                <a:path w="7594600" h="3302000">
                  <a:moveTo>
                    <a:pt x="7594600" y="2895600"/>
                  </a:moveTo>
                  <a:lnTo>
                    <a:pt x="889000" y="2895600"/>
                  </a:lnTo>
                  <a:lnTo>
                    <a:pt x="889000" y="3302000"/>
                  </a:lnTo>
                  <a:lnTo>
                    <a:pt x="7594600" y="3302000"/>
                  </a:lnTo>
                  <a:lnTo>
                    <a:pt x="7594600" y="2895600"/>
                  </a:lnTo>
                  <a:close/>
                </a:path>
              </a:pathLst>
            </a:custGeom>
            <a:solidFill>
              <a:srgbClr val="B2ED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94053" y="4486739"/>
            <a:ext cx="28067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Times New Roman"/>
                <a:cs typeface="Times New Roman"/>
              </a:rPr>
              <a:t>78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06336" y="4299662"/>
            <a:ext cx="65595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55295" indent="-442595">
              <a:lnSpc>
                <a:spcPct val="100000"/>
              </a:lnSpc>
              <a:spcBef>
                <a:spcPts val="105"/>
              </a:spcBef>
              <a:buChar char="✓"/>
              <a:tabLst>
                <a:tab pos="455295" algn="l"/>
              </a:tabLst>
            </a:pPr>
            <a:r>
              <a:rPr dirty="0" sz="2000" spc="-310">
                <a:latin typeface="Segoe UI Symbol"/>
                <a:cs typeface="Segoe UI Symbol"/>
              </a:rPr>
              <a:t>◆</a:t>
            </a:r>
            <a:endParaRPr sz="2000">
              <a:latin typeface="Segoe UI Symbol"/>
              <a:cs typeface="Segoe UI Symbo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57821" y="4834194"/>
            <a:ext cx="153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07671" y="4659251"/>
            <a:ext cx="91821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425">
                <a:latin typeface="Times New Roman"/>
                <a:cs typeface="Times New Roman"/>
              </a:rPr>
              <a:t>=</a:t>
            </a:r>
            <a:r>
              <a:rPr dirty="0" sz="2000" spc="8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3</a:t>
            </a:r>
            <a:r>
              <a:rPr dirty="0" sz="2000" i="1">
                <a:latin typeface="Calibri"/>
                <a:cs typeface="Calibri"/>
              </a:rPr>
              <a:t>,</a:t>
            </a:r>
            <a:r>
              <a:rPr dirty="0" sz="2000" spc="-100" i="1">
                <a:latin typeface="Calibri"/>
                <a:cs typeface="Calibri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003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71415" y="5173455"/>
            <a:ext cx="284480" cy="335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000" spc="-25">
                <a:latin typeface="Times New Roman"/>
                <a:cs typeface="Times New Roman"/>
              </a:rPr>
              <a:t>78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81129" y="4983844"/>
            <a:ext cx="664845" cy="335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461009" indent="-448309">
              <a:lnSpc>
                <a:spcPct val="100000"/>
              </a:lnSpc>
              <a:spcBef>
                <a:spcPts val="135"/>
              </a:spcBef>
              <a:buChar char="✓"/>
              <a:tabLst>
                <a:tab pos="461009" algn="l"/>
              </a:tabLst>
            </a:pPr>
            <a:r>
              <a:rPr dirty="0" sz="2000" spc="-170">
                <a:latin typeface="Segoe UI Symbol"/>
                <a:cs typeface="Segoe UI Symbol"/>
              </a:rPr>
              <a:t>◆</a:t>
            </a:r>
            <a:endParaRPr sz="2000">
              <a:latin typeface="Segoe UI Symbol"/>
              <a:cs typeface="Segoe UI Symbo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36020" y="5525616"/>
            <a:ext cx="154940" cy="335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000" spc="-50"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191964" y="5348303"/>
            <a:ext cx="1059815" cy="335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000" spc="450">
                <a:latin typeface="Times New Roman"/>
                <a:cs typeface="Times New Roman"/>
              </a:rPr>
              <a:t>=</a:t>
            </a:r>
            <a:r>
              <a:rPr dirty="0" sz="2000" spc="1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76</a:t>
            </a:r>
            <a:r>
              <a:rPr dirty="0" sz="2000" i="1">
                <a:latin typeface="Calibri"/>
                <a:cs typeface="Calibri"/>
              </a:rPr>
              <a:t>,</a:t>
            </a:r>
            <a:r>
              <a:rPr dirty="0" sz="2000" spc="-85" i="1">
                <a:latin typeface="Calibri"/>
                <a:cs typeface="Calibri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076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59878" y="5882265"/>
            <a:ext cx="287655" cy="3403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-25">
                <a:latin typeface="Times New Roman"/>
                <a:cs typeface="Times New Roman"/>
              </a:rPr>
              <a:t>78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66954" y="5689998"/>
            <a:ext cx="673735" cy="3403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67359" indent="-454659">
              <a:lnSpc>
                <a:spcPct val="100000"/>
              </a:lnSpc>
              <a:spcBef>
                <a:spcPts val="110"/>
              </a:spcBef>
              <a:buChar char="✓"/>
              <a:tabLst>
                <a:tab pos="467359" algn="l"/>
              </a:tabLst>
            </a:pPr>
            <a:r>
              <a:rPr dirty="0" sz="2050" spc="-195">
                <a:latin typeface="Segoe UI Symbol"/>
                <a:cs typeface="Segoe UI Symbol"/>
              </a:rPr>
              <a:t>◆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25414" y="6239357"/>
            <a:ext cx="156845" cy="3403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-50">
                <a:latin typeface="Times New Roman"/>
                <a:cs typeface="Times New Roman"/>
              </a:rPr>
              <a:t>4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187743" y="6059561"/>
            <a:ext cx="1452880" cy="3403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445">
                <a:latin typeface="Times New Roman"/>
                <a:cs typeface="Times New Roman"/>
              </a:rPr>
              <a:t>=</a:t>
            </a:r>
            <a:r>
              <a:rPr dirty="0" sz="2050" spc="110">
                <a:latin typeface="Times New Roman"/>
                <a:cs typeface="Times New Roman"/>
              </a:rPr>
              <a:t> </a:t>
            </a:r>
            <a:r>
              <a:rPr dirty="0" sz="2050">
                <a:latin typeface="Times New Roman"/>
                <a:cs typeface="Times New Roman"/>
              </a:rPr>
              <a:t>1</a:t>
            </a:r>
            <a:r>
              <a:rPr dirty="0" sz="2050" i="1">
                <a:latin typeface="Calibri"/>
                <a:cs typeface="Calibri"/>
              </a:rPr>
              <a:t>,</a:t>
            </a:r>
            <a:r>
              <a:rPr dirty="0" sz="2050" spc="-90" i="1">
                <a:latin typeface="Calibri"/>
                <a:cs typeface="Calibri"/>
              </a:rPr>
              <a:t> </a:t>
            </a:r>
            <a:r>
              <a:rPr dirty="0" sz="2050">
                <a:latin typeface="Times New Roman"/>
                <a:cs typeface="Times New Roman"/>
              </a:rPr>
              <a:t>426</a:t>
            </a:r>
            <a:r>
              <a:rPr dirty="0" sz="2050" i="1">
                <a:latin typeface="Calibri"/>
                <a:cs typeface="Calibri"/>
              </a:rPr>
              <a:t>,</a:t>
            </a:r>
            <a:r>
              <a:rPr dirty="0" sz="2050" spc="-90" i="1">
                <a:latin typeface="Calibri"/>
                <a:cs typeface="Calibri"/>
              </a:rPr>
              <a:t> </a:t>
            </a:r>
            <a:r>
              <a:rPr dirty="0" sz="2050" spc="-25">
                <a:latin typeface="Times New Roman"/>
                <a:cs typeface="Times New Roman"/>
              </a:rPr>
              <a:t>425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735862" y="4472218"/>
            <a:ext cx="289560" cy="3422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50" spc="-25">
                <a:latin typeface="Times New Roman"/>
                <a:cs typeface="Times New Roman"/>
              </a:rPr>
              <a:t>78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541735" y="4278779"/>
            <a:ext cx="677545" cy="3422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5"/>
              </a:spcBef>
              <a:buChar char="✓"/>
              <a:tabLst>
                <a:tab pos="469900" algn="l"/>
              </a:tabLst>
            </a:pPr>
            <a:r>
              <a:rPr dirty="0" sz="2050" spc="-185">
                <a:latin typeface="Segoe UI Symbol"/>
                <a:cs typeface="Segoe UI Symbol"/>
              </a:rPr>
              <a:t>◆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801771" y="4831489"/>
            <a:ext cx="157480" cy="3422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50" spc="-50">
                <a:latin typeface="Times New Roman"/>
                <a:cs typeface="Times New Roman"/>
              </a:rPr>
              <a:t>5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266920" y="4650596"/>
            <a:ext cx="1593215" cy="3422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50" spc="459">
                <a:latin typeface="Times New Roman"/>
                <a:cs typeface="Times New Roman"/>
              </a:rPr>
              <a:t>=</a:t>
            </a:r>
            <a:r>
              <a:rPr dirty="0" sz="2050" spc="140">
                <a:latin typeface="Times New Roman"/>
                <a:cs typeface="Times New Roman"/>
              </a:rPr>
              <a:t> </a:t>
            </a:r>
            <a:r>
              <a:rPr dirty="0" sz="2050">
                <a:latin typeface="Times New Roman"/>
                <a:cs typeface="Times New Roman"/>
              </a:rPr>
              <a:t>21</a:t>
            </a:r>
            <a:r>
              <a:rPr dirty="0" sz="2050" i="1">
                <a:latin typeface="Calibri"/>
                <a:cs typeface="Calibri"/>
              </a:rPr>
              <a:t>,</a:t>
            </a:r>
            <a:r>
              <a:rPr dirty="0" sz="2050" spc="-75" i="1">
                <a:latin typeface="Calibri"/>
                <a:cs typeface="Calibri"/>
              </a:rPr>
              <a:t> </a:t>
            </a:r>
            <a:r>
              <a:rPr dirty="0" sz="2050">
                <a:latin typeface="Times New Roman"/>
                <a:cs typeface="Times New Roman"/>
              </a:rPr>
              <a:t>111</a:t>
            </a:r>
            <a:r>
              <a:rPr dirty="0" sz="2050" i="1">
                <a:latin typeface="Calibri"/>
                <a:cs typeface="Calibri"/>
              </a:rPr>
              <a:t>,</a:t>
            </a:r>
            <a:r>
              <a:rPr dirty="0" sz="2050" spc="-75" i="1">
                <a:latin typeface="Calibri"/>
                <a:cs typeface="Calibri"/>
              </a:rPr>
              <a:t> </a:t>
            </a:r>
            <a:r>
              <a:rPr dirty="0" sz="2050" spc="-25">
                <a:latin typeface="Times New Roman"/>
                <a:cs typeface="Times New Roman"/>
              </a:rPr>
              <a:t>090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735763" y="5261679"/>
            <a:ext cx="2794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latin typeface="Times New Roman"/>
                <a:cs typeface="Times New Roman"/>
              </a:rPr>
              <a:t>78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548837" y="5075416"/>
            <a:ext cx="6534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3390" indent="-440690">
              <a:lnSpc>
                <a:spcPct val="100000"/>
              </a:lnSpc>
              <a:spcBef>
                <a:spcPts val="100"/>
              </a:spcBef>
              <a:buChar char="✓"/>
              <a:tabLst>
                <a:tab pos="453390" algn="l"/>
              </a:tabLst>
            </a:pPr>
            <a:r>
              <a:rPr dirty="0" sz="2000" spc="-310">
                <a:latin typeface="Segoe UI Symbol"/>
                <a:cs typeface="Segoe UI Symbol"/>
              </a:rPr>
              <a:t>◆</a:t>
            </a:r>
            <a:endParaRPr sz="2000">
              <a:latin typeface="Segoe UI Symbol"/>
              <a:cs typeface="Segoe UI Symbo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799252" y="5607623"/>
            <a:ext cx="1524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>
                <a:latin typeface="Times New Roman"/>
                <a:cs typeface="Times New Roman"/>
              </a:rPr>
              <a:t>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247146" y="5433440"/>
            <a:ext cx="16617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425">
                <a:latin typeface="Times New Roman"/>
                <a:cs typeface="Times New Roman"/>
              </a:rPr>
              <a:t>=</a:t>
            </a:r>
            <a:r>
              <a:rPr dirty="0" sz="2000" spc="9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256</a:t>
            </a:r>
            <a:r>
              <a:rPr dirty="0" sz="2000" i="1">
                <a:latin typeface="Calibri"/>
                <a:cs typeface="Calibri"/>
              </a:rPr>
              <a:t>,</a:t>
            </a:r>
            <a:r>
              <a:rPr dirty="0" sz="2000" spc="-90" i="1">
                <a:latin typeface="Calibri"/>
                <a:cs typeface="Calibri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851</a:t>
            </a:r>
            <a:r>
              <a:rPr dirty="0" sz="2000" i="1">
                <a:latin typeface="Calibri"/>
                <a:cs typeface="Calibri"/>
              </a:rPr>
              <a:t>,</a:t>
            </a:r>
            <a:r>
              <a:rPr dirty="0" sz="2000" spc="-95" i="1">
                <a:latin typeface="Calibri"/>
                <a:cs typeface="Calibri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595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0" y="0"/>
            <a:ext cx="9123680" cy="787400"/>
          </a:xfrm>
          <a:custGeom>
            <a:avLst/>
            <a:gdLst/>
            <a:ahLst/>
            <a:cxnLst/>
            <a:rect l="l" t="t" r="r" b="b"/>
            <a:pathLst>
              <a:path w="9123680" h="787400">
                <a:moveTo>
                  <a:pt x="0" y="787400"/>
                </a:moveTo>
                <a:lnTo>
                  <a:pt x="0" y="0"/>
                </a:lnTo>
                <a:lnTo>
                  <a:pt x="9123615" y="0"/>
                </a:lnTo>
                <a:lnTo>
                  <a:pt x="9123615" y="787400"/>
                </a:lnTo>
                <a:lnTo>
                  <a:pt x="0" y="78740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38530">
              <a:lnSpc>
                <a:spcPct val="100000"/>
              </a:lnSpc>
              <a:spcBef>
                <a:spcPts val="100"/>
              </a:spcBef>
            </a:pPr>
            <a:r>
              <a:rPr dirty="0"/>
              <a:t>Challenge:</a:t>
            </a:r>
            <a:r>
              <a:rPr dirty="0" spc="-125"/>
              <a:t> </a:t>
            </a:r>
            <a:r>
              <a:rPr dirty="0"/>
              <a:t>materials</a:t>
            </a:r>
            <a:r>
              <a:rPr dirty="0" spc="-125"/>
              <a:t> </a:t>
            </a:r>
            <a:r>
              <a:rPr dirty="0" spc="-10"/>
              <a:t>space</a:t>
            </a:r>
          </a:p>
        </p:txBody>
      </p:sp>
      <p:sp>
        <p:nvSpPr>
          <p:cNvPr id="31" name="object 3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59485">
              <a:lnSpc>
                <a:spcPct val="100000"/>
              </a:lnSpc>
              <a:spcBef>
                <a:spcPts val="100"/>
              </a:spcBef>
            </a:pPr>
            <a:r>
              <a:rPr dirty="0"/>
              <a:t>Challenge:</a:t>
            </a:r>
            <a:r>
              <a:rPr dirty="0" spc="-125"/>
              <a:t> </a:t>
            </a:r>
            <a:r>
              <a:rPr dirty="0"/>
              <a:t>materials</a:t>
            </a:r>
            <a:r>
              <a:rPr dirty="0" spc="-125"/>
              <a:t> </a:t>
            </a:r>
            <a:r>
              <a:rPr dirty="0" spc="-10"/>
              <a:t>space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1233285"/>
            <a:ext cx="2380615" cy="1871345"/>
            <a:chOff x="0" y="1233285"/>
            <a:chExt cx="2380615" cy="187134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43" y="2190036"/>
              <a:ext cx="2206066" cy="9144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9254" y="1233285"/>
              <a:ext cx="1111150" cy="9144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33285"/>
              <a:ext cx="983615" cy="910988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99313" y="2198057"/>
            <a:ext cx="2097689" cy="89835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9166" y="2197016"/>
            <a:ext cx="1004484" cy="90741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93864" y="4205960"/>
            <a:ext cx="1303113" cy="900375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4541218" y="4179351"/>
            <a:ext cx="1235075" cy="954405"/>
            <a:chOff x="4541218" y="4179351"/>
            <a:chExt cx="1235075" cy="954405"/>
          </a:xfrm>
        </p:grpSpPr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7402" y="4232570"/>
              <a:ext cx="1158490" cy="901092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4541218" y="4179351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5">
                  <a:moveTo>
                    <a:pt x="193629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9" y="273352"/>
                  </a:lnTo>
                  <a:lnTo>
                    <a:pt x="193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2393566" y="4193534"/>
            <a:ext cx="1718945" cy="939800"/>
            <a:chOff x="2393566" y="4193534"/>
            <a:chExt cx="1718945" cy="939800"/>
          </a:xfrm>
        </p:grpSpPr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0404" y="4218387"/>
              <a:ext cx="1651570" cy="91440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393566" y="4193534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5">
                  <a:moveTo>
                    <a:pt x="193629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9" y="273352"/>
                  </a:lnTo>
                  <a:lnTo>
                    <a:pt x="193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0" y="4197831"/>
            <a:ext cx="1950720" cy="920750"/>
            <a:chOff x="0" y="4197831"/>
            <a:chExt cx="1950720" cy="920750"/>
          </a:xfrm>
        </p:grpSpPr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815" y="4214089"/>
              <a:ext cx="1853448" cy="904239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0" y="4197831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5">
                  <a:moveTo>
                    <a:pt x="193629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9" y="273352"/>
                  </a:lnTo>
                  <a:lnTo>
                    <a:pt x="193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75509" y="3184693"/>
            <a:ext cx="1050549" cy="911533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60233" y="3184693"/>
            <a:ext cx="1853972" cy="914399"/>
          </a:xfrm>
          <a:prstGeom prst="rect">
            <a:avLst/>
          </a:prstGeom>
        </p:spPr>
      </p:pic>
      <p:grpSp>
        <p:nvGrpSpPr>
          <p:cNvPr id="21" name="object 21" descr=""/>
          <p:cNvGrpSpPr/>
          <p:nvPr/>
        </p:nvGrpSpPr>
        <p:grpSpPr>
          <a:xfrm>
            <a:off x="5962435" y="3184693"/>
            <a:ext cx="3093085" cy="914400"/>
            <a:chOff x="5962435" y="3184693"/>
            <a:chExt cx="3093085" cy="914400"/>
          </a:xfrm>
        </p:grpSpPr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59251" y="3184693"/>
              <a:ext cx="2996253" cy="914399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5962435" y="3184693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5">
                  <a:moveTo>
                    <a:pt x="193629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9" y="273352"/>
                  </a:lnTo>
                  <a:lnTo>
                    <a:pt x="193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497214" y="1257113"/>
            <a:ext cx="944217" cy="890571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716823" y="1233285"/>
            <a:ext cx="1049203" cy="911533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655796" y="1233285"/>
            <a:ext cx="2545241" cy="881575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049993" y="1233285"/>
            <a:ext cx="1026238" cy="900332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861588" y="5208273"/>
            <a:ext cx="2633613" cy="904620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123206" y="5208273"/>
            <a:ext cx="2436277" cy="914400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181868" y="5217180"/>
            <a:ext cx="922877" cy="902524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664485" y="2190036"/>
            <a:ext cx="2403170" cy="906307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7047" y="3188170"/>
            <a:ext cx="1366847" cy="890062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7650" y="5208273"/>
            <a:ext cx="1160263" cy="914400"/>
          </a:xfrm>
          <a:prstGeom prst="rect">
            <a:avLst/>
          </a:prstGeom>
        </p:spPr>
      </p:pic>
      <p:grpSp>
        <p:nvGrpSpPr>
          <p:cNvPr id="34" name="object 34" descr=""/>
          <p:cNvGrpSpPr/>
          <p:nvPr/>
        </p:nvGrpSpPr>
        <p:grpSpPr>
          <a:xfrm>
            <a:off x="6223149" y="4196753"/>
            <a:ext cx="1114425" cy="932815"/>
            <a:chOff x="6223149" y="4196753"/>
            <a:chExt cx="1114425" cy="932815"/>
          </a:xfrm>
        </p:grpSpPr>
        <p:pic>
          <p:nvPicPr>
            <p:cNvPr id="35" name="object 3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11373" y="4215169"/>
              <a:ext cx="1025765" cy="914400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6223149" y="4196753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5">
                  <a:moveTo>
                    <a:pt x="193629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9" y="273352"/>
                  </a:lnTo>
                  <a:lnTo>
                    <a:pt x="193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70685" y="6581519"/>
            <a:ext cx="8282940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M.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J.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Mehl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3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136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S1-</a:t>
            </a:r>
            <a:r>
              <a:rPr dirty="0" sz="1400">
                <a:latin typeface="Calibri"/>
                <a:cs typeface="Calibri"/>
              </a:rPr>
              <a:t>S828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(2017),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Hicks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et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al.,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161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S1-</a:t>
            </a:r>
            <a:r>
              <a:rPr dirty="0" sz="1400">
                <a:latin typeface="Calibri"/>
                <a:cs typeface="Calibri"/>
              </a:rPr>
              <a:t>S1011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(2019)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17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787400"/>
          </a:xfrm>
          <a:custGeom>
            <a:avLst/>
            <a:gdLst/>
            <a:ahLst/>
            <a:cxnLst/>
            <a:rect l="l" t="t" r="r" b="b"/>
            <a:pathLst>
              <a:path w="9144000" h="787400">
                <a:moveTo>
                  <a:pt x="9144000" y="0"/>
                </a:moveTo>
                <a:lnTo>
                  <a:pt x="0" y="0"/>
                </a:lnTo>
                <a:lnTo>
                  <a:pt x="0" y="787400"/>
                </a:lnTo>
                <a:lnTo>
                  <a:pt x="9144000" y="787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59485">
              <a:lnSpc>
                <a:spcPct val="100000"/>
              </a:lnSpc>
              <a:spcBef>
                <a:spcPts val="100"/>
              </a:spcBef>
            </a:pPr>
            <a:r>
              <a:rPr dirty="0"/>
              <a:t>Challenge:</a:t>
            </a:r>
            <a:r>
              <a:rPr dirty="0" spc="-125"/>
              <a:t> </a:t>
            </a:r>
            <a:r>
              <a:rPr dirty="0"/>
              <a:t>materials</a:t>
            </a:r>
            <a:r>
              <a:rPr dirty="0" spc="-125"/>
              <a:t> </a:t>
            </a:r>
            <a:r>
              <a:rPr dirty="0" spc="-10"/>
              <a:t>space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-19050" y="1108919"/>
            <a:ext cx="2272030" cy="4003040"/>
            <a:chOff x="-19050" y="1108919"/>
            <a:chExt cx="2272030" cy="400304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4" y="2212847"/>
              <a:ext cx="2197608" cy="8778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87" y="4233672"/>
              <a:ext cx="1856232" cy="87782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0" y="4197831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5">
                  <a:moveTo>
                    <a:pt x="193629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9" y="273352"/>
                  </a:lnTo>
                  <a:lnTo>
                    <a:pt x="193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47" y="3188170"/>
              <a:ext cx="1366847" cy="89006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233285"/>
              <a:ext cx="983615" cy="91098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0" y="1127969"/>
              <a:ext cx="1176020" cy="1051560"/>
            </a:xfrm>
            <a:custGeom>
              <a:avLst/>
              <a:gdLst/>
              <a:ahLst/>
              <a:cxnLst/>
              <a:rect l="l" t="t" r="r" b="b"/>
              <a:pathLst>
                <a:path w="1176020" h="1051560">
                  <a:moveTo>
                    <a:pt x="0" y="271653"/>
                  </a:moveTo>
                  <a:lnTo>
                    <a:pt x="42607" y="215162"/>
                  </a:lnTo>
                  <a:lnTo>
                    <a:pt x="72567" y="183523"/>
                  </a:lnTo>
                  <a:lnTo>
                    <a:pt x="105287" y="153926"/>
                  </a:lnTo>
                  <a:lnTo>
                    <a:pt x="140604" y="126506"/>
                  </a:lnTo>
                  <a:lnTo>
                    <a:pt x="178357" y="101398"/>
                  </a:lnTo>
                  <a:lnTo>
                    <a:pt x="218385" y="78737"/>
                  </a:lnTo>
                  <a:lnTo>
                    <a:pt x="260527" y="58659"/>
                  </a:lnTo>
                  <a:lnTo>
                    <a:pt x="304620" y="41299"/>
                  </a:lnTo>
                  <a:lnTo>
                    <a:pt x="350504" y="26792"/>
                  </a:lnTo>
                  <a:lnTo>
                    <a:pt x="398017" y="15273"/>
                  </a:lnTo>
                  <a:lnTo>
                    <a:pt x="446999" y="6878"/>
                  </a:lnTo>
                  <a:lnTo>
                    <a:pt x="497286" y="1742"/>
                  </a:lnTo>
                  <a:lnTo>
                    <a:pt x="548719" y="0"/>
                  </a:lnTo>
                  <a:lnTo>
                    <a:pt x="600151" y="1742"/>
                  </a:lnTo>
                  <a:lnTo>
                    <a:pt x="650439" y="6878"/>
                  </a:lnTo>
                  <a:lnTo>
                    <a:pt x="699420" y="15273"/>
                  </a:lnTo>
                  <a:lnTo>
                    <a:pt x="746933" y="26792"/>
                  </a:lnTo>
                  <a:lnTo>
                    <a:pt x="792817" y="41299"/>
                  </a:lnTo>
                  <a:lnTo>
                    <a:pt x="836910" y="58659"/>
                  </a:lnTo>
                  <a:lnTo>
                    <a:pt x="879052" y="78737"/>
                  </a:lnTo>
                  <a:lnTo>
                    <a:pt x="919080" y="101398"/>
                  </a:lnTo>
                  <a:lnTo>
                    <a:pt x="956833" y="126506"/>
                  </a:lnTo>
                  <a:lnTo>
                    <a:pt x="992150" y="153926"/>
                  </a:lnTo>
                  <a:lnTo>
                    <a:pt x="1024870" y="183523"/>
                  </a:lnTo>
                  <a:lnTo>
                    <a:pt x="1054830" y="215162"/>
                  </a:lnTo>
                  <a:lnTo>
                    <a:pt x="1081870" y="248707"/>
                  </a:lnTo>
                  <a:lnTo>
                    <a:pt x="1105829" y="284023"/>
                  </a:lnTo>
                  <a:lnTo>
                    <a:pt x="1126544" y="320974"/>
                  </a:lnTo>
                  <a:lnTo>
                    <a:pt x="1143855" y="359427"/>
                  </a:lnTo>
                  <a:lnTo>
                    <a:pt x="1157600" y="399245"/>
                  </a:lnTo>
                  <a:lnTo>
                    <a:pt x="1167618" y="440293"/>
                  </a:lnTo>
                  <a:lnTo>
                    <a:pt x="1173747" y="482435"/>
                  </a:lnTo>
                  <a:lnTo>
                    <a:pt x="1175826" y="525538"/>
                  </a:lnTo>
                  <a:lnTo>
                    <a:pt x="1173747" y="568640"/>
                  </a:lnTo>
                  <a:lnTo>
                    <a:pt x="1167618" y="610783"/>
                  </a:lnTo>
                  <a:lnTo>
                    <a:pt x="1157600" y="651830"/>
                  </a:lnTo>
                  <a:lnTo>
                    <a:pt x="1143855" y="691648"/>
                  </a:lnTo>
                  <a:lnTo>
                    <a:pt x="1126544" y="730101"/>
                  </a:lnTo>
                  <a:lnTo>
                    <a:pt x="1105829" y="767052"/>
                  </a:lnTo>
                  <a:lnTo>
                    <a:pt x="1081870" y="802369"/>
                  </a:lnTo>
                  <a:lnTo>
                    <a:pt x="1054830" y="835913"/>
                  </a:lnTo>
                  <a:lnTo>
                    <a:pt x="1024870" y="867552"/>
                  </a:lnTo>
                  <a:lnTo>
                    <a:pt x="992150" y="897149"/>
                  </a:lnTo>
                  <a:lnTo>
                    <a:pt x="956833" y="924569"/>
                  </a:lnTo>
                  <a:lnTo>
                    <a:pt x="919080" y="949677"/>
                  </a:lnTo>
                  <a:lnTo>
                    <a:pt x="879052" y="972338"/>
                  </a:lnTo>
                  <a:lnTo>
                    <a:pt x="836910" y="992416"/>
                  </a:lnTo>
                  <a:lnTo>
                    <a:pt x="792817" y="1009776"/>
                  </a:lnTo>
                  <a:lnTo>
                    <a:pt x="746933" y="1024283"/>
                  </a:lnTo>
                  <a:lnTo>
                    <a:pt x="699420" y="1035802"/>
                  </a:lnTo>
                  <a:lnTo>
                    <a:pt x="650439" y="1044197"/>
                  </a:lnTo>
                  <a:lnTo>
                    <a:pt x="600151" y="1049333"/>
                  </a:lnTo>
                  <a:lnTo>
                    <a:pt x="548719" y="1051076"/>
                  </a:lnTo>
                  <a:lnTo>
                    <a:pt x="497286" y="1049333"/>
                  </a:lnTo>
                  <a:lnTo>
                    <a:pt x="446999" y="1044197"/>
                  </a:lnTo>
                  <a:lnTo>
                    <a:pt x="398017" y="1035802"/>
                  </a:lnTo>
                  <a:lnTo>
                    <a:pt x="350504" y="1024283"/>
                  </a:lnTo>
                  <a:lnTo>
                    <a:pt x="304620" y="1009776"/>
                  </a:lnTo>
                  <a:lnTo>
                    <a:pt x="260527" y="992416"/>
                  </a:lnTo>
                  <a:lnTo>
                    <a:pt x="218385" y="972338"/>
                  </a:lnTo>
                  <a:lnTo>
                    <a:pt x="178357" y="949677"/>
                  </a:lnTo>
                  <a:lnTo>
                    <a:pt x="140604" y="924569"/>
                  </a:lnTo>
                  <a:lnTo>
                    <a:pt x="105287" y="897149"/>
                  </a:lnTo>
                  <a:lnTo>
                    <a:pt x="72567" y="867552"/>
                  </a:lnTo>
                  <a:lnTo>
                    <a:pt x="42607" y="835913"/>
                  </a:lnTo>
                  <a:lnTo>
                    <a:pt x="15567" y="802369"/>
                  </a:lnTo>
                  <a:lnTo>
                    <a:pt x="0" y="779422"/>
                  </a:lnTo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0" y="3037707"/>
              <a:ext cx="1511935" cy="1176655"/>
            </a:xfrm>
            <a:custGeom>
              <a:avLst/>
              <a:gdLst/>
              <a:ahLst/>
              <a:cxnLst/>
              <a:rect l="l" t="t" r="r" b="b"/>
              <a:pathLst>
                <a:path w="1511935" h="1176654">
                  <a:moveTo>
                    <a:pt x="0" y="511694"/>
                  </a:moveTo>
                  <a:lnTo>
                    <a:pt x="10150" y="464663"/>
                  </a:lnTo>
                  <a:lnTo>
                    <a:pt x="22851" y="425347"/>
                  </a:lnTo>
                  <a:lnTo>
                    <a:pt x="38894" y="387126"/>
                  </a:lnTo>
                  <a:lnTo>
                    <a:pt x="58150" y="350101"/>
                  </a:lnTo>
                  <a:lnTo>
                    <a:pt x="80491" y="314371"/>
                  </a:lnTo>
                  <a:lnTo>
                    <a:pt x="105787" y="280035"/>
                  </a:lnTo>
                  <a:lnTo>
                    <a:pt x="133911" y="247193"/>
                  </a:lnTo>
                  <a:lnTo>
                    <a:pt x="164734" y="215944"/>
                  </a:lnTo>
                  <a:lnTo>
                    <a:pt x="198128" y="186389"/>
                  </a:lnTo>
                  <a:lnTo>
                    <a:pt x="233964" y="158625"/>
                  </a:lnTo>
                  <a:lnTo>
                    <a:pt x="272114" y="132754"/>
                  </a:lnTo>
                  <a:lnTo>
                    <a:pt x="312449" y="108874"/>
                  </a:lnTo>
                  <a:lnTo>
                    <a:pt x="354840" y="87086"/>
                  </a:lnTo>
                  <a:lnTo>
                    <a:pt x="399160" y="67488"/>
                  </a:lnTo>
                  <a:lnTo>
                    <a:pt x="445280" y="50180"/>
                  </a:lnTo>
                  <a:lnTo>
                    <a:pt x="493071" y="35262"/>
                  </a:lnTo>
                  <a:lnTo>
                    <a:pt x="542405" y="22833"/>
                  </a:lnTo>
                  <a:lnTo>
                    <a:pt x="593153" y="12993"/>
                  </a:lnTo>
                  <a:lnTo>
                    <a:pt x="645187" y="5841"/>
                  </a:lnTo>
                  <a:lnTo>
                    <a:pt x="698379" y="1476"/>
                  </a:lnTo>
                  <a:lnTo>
                    <a:pt x="752599" y="0"/>
                  </a:lnTo>
                  <a:lnTo>
                    <a:pt x="806819" y="1476"/>
                  </a:lnTo>
                  <a:lnTo>
                    <a:pt x="860011" y="5841"/>
                  </a:lnTo>
                  <a:lnTo>
                    <a:pt x="912045" y="12993"/>
                  </a:lnTo>
                  <a:lnTo>
                    <a:pt x="962793" y="22833"/>
                  </a:lnTo>
                  <a:lnTo>
                    <a:pt x="1012127" y="35262"/>
                  </a:lnTo>
                  <a:lnTo>
                    <a:pt x="1059918" y="50180"/>
                  </a:lnTo>
                  <a:lnTo>
                    <a:pt x="1106037" y="67488"/>
                  </a:lnTo>
                  <a:lnTo>
                    <a:pt x="1150357" y="87086"/>
                  </a:lnTo>
                  <a:lnTo>
                    <a:pt x="1192749" y="108874"/>
                  </a:lnTo>
                  <a:lnTo>
                    <a:pt x="1233084" y="132754"/>
                  </a:lnTo>
                  <a:lnTo>
                    <a:pt x="1271234" y="158625"/>
                  </a:lnTo>
                  <a:lnTo>
                    <a:pt x="1307070" y="186389"/>
                  </a:lnTo>
                  <a:lnTo>
                    <a:pt x="1340463" y="215944"/>
                  </a:lnTo>
                  <a:lnTo>
                    <a:pt x="1371287" y="247193"/>
                  </a:lnTo>
                  <a:lnTo>
                    <a:pt x="1399411" y="280035"/>
                  </a:lnTo>
                  <a:lnTo>
                    <a:pt x="1424707" y="314371"/>
                  </a:lnTo>
                  <a:lnTo>
                    <a:pt x="1447048" y="350101"/>
                  </a:lnTo>
                  <a:lnTo>
                    <a:pt x="1466304" y="387126"/>
                  </a:lnTo>
                  <a:lnTo>
                    <a:pt x="1482347" y="425347"/>
                  </a:lnTo>
                  <a:lnTo>
                    <a:pt x="1495049" y="464663"/>
                  </a:lnTo>
                  <a:lnTo>
                    <a:pt x="1504280" y="504975"/>
                  </a:lnTo>
                  <a:lnTo>
                    <a:pt x="1509913" y="546184"/>
                  </a:lnTo>
                  <a:lnTo>
                    <a:pt x="1511820" y="588191"/>
                  </a:lnTo>
                  <a:lnTo>
                    <a:pt x="1509913" y="630197"/>
                  </a:lnTo>
                  <a:lnTo>
                    <a:pt x="1504280" y="671406"/>
                  </a:lnTo>
                  <a:lnTo>
                    <a:pt x="1495049" y="711718"/>
                  </a:lnTo>
                  <a:lnTo>
                    <a:pt x="1482347" y="751034"/>
                  </a:lnTo>
                  <a:lnTo>
                    <a:pt x="1466304" y="789255"/>
                  </a:lnTo>
                  <a:lnTo>
                    <a:pt x="1447048" y="826280"/>
                  </a:lnTo>
                  <a:lnTo>
                    <a:pt x="1424707" y="862010"/>
                  </a:lnTo>
                  <a:lnTo>
                    <a:pt x="1399411" y="896346"/>
                  </a:lnTo>
                  <a:lnTo>
                    <a:pt x="1371287" y="929188"/>
                  </a:lnTo>
                  <a:lnTo>
                    <a:pt x="1340463" y="960437"/>
                  </a:lnTo>
                  <a:lnTo>
                    <a:pt x="1307070" y="989992"/>
                  </a:lnTo>
                  <a:lnTo>
                    <a:pt x="1271234" y="1017756"/>
                  </a:lnTo>
                  <a:lnTo>
                    <a:pt x="1233084" y="1043627"/>
                  </a:lnTo>
                  <a:lnTo>
                    <a:pt x="1192749" y="1067507"/>
                  </a:lnTo>
                  <a:lnTo>
                    <a:pt x="1150357" y="1089295"/>
                  </a:lnTo>
                  <a:lnTo>
                    <a:pt x="1106037" y="1108893"/>
                  </a:lnTo>
                  <a:lnTo>
                    <a:pt x="1059918" y="1126201"/>
                  </a:lnTo>
                  <a:lnTo>
                    <a:pt x="1012127" y="1141119"/>
                  </a:lnTo>
                  <a:lnTo>
                    <a:pt x="962793" y="1153548"/>
                  </a:lnTo>
                  <a:lnTo>
                    <a:pt x="912045" y="1163389"/>
                  </a:lnTo>
                  <a:lnTo>
                    <a:pt x="860011" y="1170541"/>
                  </a:lnTo>
                  <a:lnTo>
                    <a:pt x="806819" y="1174905"/>
                  </a:lnTo>
                  <a:lnTo>
                    <a:pt x="752599" y="1176382"/>
                  </a:lnTo>
                  <a:lnTo>
                    <a:pt x="698379" y="1174905"/>
                  </a:lnTo>
                  <a:lnTo>
                    <a:pt x="645187" y="1170541"/>
                  </a:lnTo>
                  <a:lnTo>
                    <a:pt x="593153" y="1163389"/>
                  </a:lnTo>
                  <a:lnTo>
                    <a:pt x="542405" y="1153548"/>
                  </a:lnTo>
                  <a:lnTo>
                    <a:pt x="493071" y="1141119"/>
                  </a:lnTo>
                  <a:lnTo>
                    <a:pt x="445280" y="1126201"/>
                  </a:lnTo>
                  <a:lnTo>
                    <a:pt x="399160" y="1108893"/>
                  </a:lnTo>
                  <a:lnTo>
                    <a:pt x="354840" y="1089295"/>
                  </a:lnTo>
                  <a:lnTo>
                    <a:pt x="312449" y="1067507"/>
                  </a:lnTo>
                  <a:lnTo>
                    <a:pt x="272114" y="1043627"/>
                  </a:lnTo>
                  <a:lnTo>
                    <a:pt x="233964" y="1017756"/>
                  </a:lnTo>
                  <a:lnTo>
                    <a:pt x="198128" y="989992"/>
                  </a:lnTo>
                  <a:lnTo>
                    <a:pt x="164734" y="960437"/>
                  </a:lnTo>
                  <a:lnTo>
                    <a:pt x="133911" y="929188"/>
                  </a:lnTo>
                  <a:lnTo>
                    <a:pt x="105787" y="896346"/>
                  </a:lnTo>
                  <a:lnTo>
                    <a:pt x="80491" y="862010"/>
                  </a:lnTo>
                  <a:lnTo>
                    <a:pt x="58150" y="826280"/>
                  </a:lnTo>
                  <a:lnTo>
                    <a:pt x="38894" y="789255"/>
                  </a:lnTo>
                  <a:lnTo>
                    <a:pt x="22851" y="751034"/>
                  </a:lnTo>
                  <a:lnTo>
                    <a:pt x="10150" y="711718"/>
                  </a:lnTo>
                  <a:lnTo>
                    <a:pt x="918" y="671406"/>
                  </a:lnTo>
                  <a:lnTo>
                    <a:pt x="0" y="664687"/>
                  </a:lnTo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1859279" y="1167597"/>
            <a:ext cx="7303770" cy="4949825"/>
            <a:chOff x="1859279" y="1167597"/>
            <a:chExt cx="7303770" cy="4949825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1639" y="2218944"/>
              <a:ext cx="2078735" cy="85953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0144" y="2209800"/>
              <a:ext cx="1002792" cy="88392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15071" y="4218432"/>
              <a:ext cx="1264920" cy="88087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7402" y="4232570"/>
              <a:ext cx="1158490" cy="901092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4541218" y="4179351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5">
                  <a:moveTo>
                    <a:pt x="193629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9" y="273352"/>
                  </a:lnTo>
                  <a:lnTo>
                    <a:pt x="193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9119" y="3194304"/>
              <a:ext cx="1036320" cy="89306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81199" y="3200400"/>
              <a:ext cx="1816607" cy="87782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9251" y="3184693"/>
              <a:ext cx="2996253" cy="914399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5962435" y="3184693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5">
                  <a:moveTo>
                    <a:pt x="193629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9" y="273352"/>
                  </a:lnTo>
                  <a:lnTo>
                    <a:pt x="193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97213" y="1257113"/>
              <a:ext cx="944217" cy="89057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59279" y="5221223"/>
              <a:ext cx="2624328" cy="89611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32832" y="5227319"/>
              <a:ext cx="2407920" cy="87477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73095" y="2209800"/>
              <a:ext cx="2380487" cy="86258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09359" y="4212335"/>
              <a:ext cx="1060704" cy="917447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6223149" y="4196753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5">
                  <a:moveTo>
                    <a:pt x="193629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9" y="273352"/>
                  </a:lnTo>
                  <a:lnTo>
                    <a:pt x="193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335328" y="1186647"/>
              <a:ext cx="1254760" cy="1051560"/>
            </a:xfrm>
            <a:custGeom>
              <a:avLst/>
              <a:gdLst/>
              <a:ahLst/>
              <a:cxnLst/>
              <a:rect l="l" t="t" r="r" b="b"/>
              <a:pathLst>
                <a:path w="1254759" h="1051560">
                  <a:moveTo>
                    <a:pt x="0" y="525538"/>
                  </a:moveTo>
                  <a:lnTo>
                    <a:pt x="2078" y="482435"/>
                  </a:lnTo>
                  <a:lnTo>
                    <a:pt x="8207" y="440293"/>
                  </a:lnTo>
                  <a:lnTo>
                    <a:pt x="18225" y="399245"/>
                  </a:lnTo>
                  <a:lnTo>
                    <a:pt x="31970" y="359427"/>
                  </a:lnTo>
                  <a:lnTo>
                    <a:pt x="49281" y="320974"/>
                  </a:lnTo>
                  <a:lnTo>
                    <a:pt x="69996" y="284023"/>
                  </a:lnTo>
                  <a:lnTo>
                    <a:pt x="93955" y="248707"/>
                  </a:lnTo>
                  <a:lnTo>
                    <a:pt x="120995" y="215162"/>
                  </a:lnTo>
                  <a:lnTo>
                    <a:pt x="150955" y="183523"/>
                  </a:lnTo>
                  <a:lnTo>
                    <a:pt x="183675" y="153926"/>
                  </a:lnTo>
                  <a:lnTo>
                    <a:pt x="218992" y="126506"/>
                  </a:lnTo>
                  <a:lnTo>
                    <a:pt x="256745" y="101398"/>
                  </a:lnTo>
                  <a:lnTo>
                    <a:pt x="296773" y="78737"/>
                  </a:lnTo>
                  <a:lnTo>
                    <a:pt x="338915" y="58659"/>
                  </a:lnTo>
                  <a:lnTo>
                    <a:pt x="383008" y="41299"/>
                  </a:lnTo>
                  <a:lnTo>
                    <a:pt x="428892" y="26792"/>
                  </a:lnTo>
                  <a:lnTo>
                    <a:pt x="476405" y="15273"/>
                  </a:lnTo>
                  <a:lnTo>
                    <a:pt x="525387" y="6878"/>
                  </a:lnTo>
                  <a:lnTo>
                    <a:pt x="575674" y="1742"/>
                  </a:lnTo>
                  <a:lnTo>
                    <a:pt x="627107" y="0"/>
                  </a:lnTo>
                  <a:lnTo>
                    <a:pt x="678539" y="1742"/>
                  </a:lnTo>
                  <a:lnTo>
                    <a:pt x="728827" y="6878"/>
                  </a:lnTo>
                  <a:lnTo>
                    <a:pt x="777808" y="15273"/>
                  </a:lnTo>
                  <a:lnTo>
                    <a:pt x="825321" y="26792"/>
                  </a:lnTo>
                  <a:lnTo>
                    <a:pt x="871205" y="41299"/>
                  </a:lnTo>
                  <a:lnTo>
                    <a:pt x="915298" y="58659"/>
                  </a:lnTo>
                  <a:lnTo>
                    <a:pt x="957440" y="78737"/>
                  </a:lnTo>
                  <a:lnTo>
                    <a:pt x="997468" y="101398"/>
                  </a:lnTo>
                  <a:lnTo>
                    <a:pt x="1035221" y="126506"/>
                  </a:lnTo>
                  <a:lnTo>
                    <a:pt x="1070538" y="153926"/>
                  </a:lnTo>
                  <a:lnTo>
                    <a:pt x="1103258" y="183523"/>
                  </a:lnTo>
                  <a:lnTo>
                    <a:pt x="1133218" y="215162"/>
                  </a:lnTo>
                  <a:lnTo>
                    <a:pt x="1160258" y="248707"/>
                  </a:lnTo>
                  <a:lnTo>
                    <a:pt x="1184217" y="284023"/>
                  </a:lnTo>
                  <a:lnTo>
                    <a:pt x="1204932" y="320974"/>
                  </a:lnTo>
                  <a:lnTo>
                    <a:pt x="1222243" y="359427"/>
                  </a:lnTo>
                  <a:lnTo>
                    <a:pt x="1235988" y="399245"/>
                  </a:lnTo>
                  <a:lnTo>
                    <a:pt x="1246006" y="440293"/>
                  </a:lnTo>
                  <a:lnTo>
                    <a:pt x="1252135" y="482435"/>
                  </a:lnTo>
                  <a:lnTo>
                    <a:pt x="1254214" y="525538"/>
                  </a:lnTo>
                  <a:lnTo>
                    <a:pt x="1252135" y="568640"/>
                  </a:lnTo>
                  <a:lnTo>
                    <a:pt x="1246006" y="610782"/>
                  </a:lnTo>
                  <a:lnTo>
                    <a:pt x="1235988" y="651830"/>
                  </a:lnTo>
                  <a:lnTo>
                    <a:pt x="1222243" y="691648"/>
                  </a:lnTo>
                  <a:lnTo>
                    <a:pt x="1204932" y="730101"/>
                  </a:lnTo>
                  <a:lnTo>
                    <a:pt x="1184217" y="767052"/>
                  </a:lnTo>
                  <a:lnTo>
                    <a:pt x="1160258" y="802368"/>
                  </a:lnTo>
                  <a:lnTo>
                    <a:pt x="1133218" y="835913"/>
                  </a:lnTo>
                  <a:lnTo>
                    <a:pt x="1103258" y="867552"/>
                  </a:lnTo>
                  <a:lnTo>
                    <a:pt x="1070538" y="897149"/>
                  </a:lnTo>
                  <a:lnTo>
                    <a:pt x="1035221" y="924569"/>
                  </a:lnTo>
                  <a:lnTo>
                    <a:pt x="997468" y="949677"/>
                  </a:lnTo>
                  <a:lnTo>
                    <a:pt x="957440" y="972338"/>
                  </a:lnTo>
                  <a:lnTo>
                    <a:pt x="915298" y="992416"/>
                  </a:lnTo>
                  <a:lnTo>
                    <a:pt x="871205" y="1009776"/>
                  </a:lnTo>
                  <a:lnTo>
                    <a:pt x="825321" y="1024283"/>
                  </a:lnTo>
                  <a:lnTo>
                    <a:pt x="777808" y="1035802"/>
                  </a:lnTo>
                  <a:lnTo>
                    <a:pt x="728827" y="1044197"/>
                  </a:lnTo>
                  <a:lnTo>
                    <a:pt x="678539" y="1049333"/>
                  </a:lnTo>
                  <a:lnTo>
                    <a:pt x="627107" y="1051076"/>
                  </a:lnTo>
                  <a:lnTo>
                    <a:pt x="575674" y="1049333"/>
                  </a:lnTo>
                  <a:lnTo>
                    <a:pt x="525387" y="1044197"/>
                  </a:lnTo>
                  <a:lnTo>
                    <a:pt x="476405" y="1035802"/>
                  </a:lnTo>
                  <a:lnTo>
                    <a:pt x="428892" y="1024283"/>
                  </a:lnTo>
                  <a:lnTo>
                    <a:pt x="383008" y="1009776"/>
                  </a:lnTo>
                  <a:lnTo>
                    <a:pt x="338915" y="992416"/>
                  </a:lnTo>
                  <a:lnTo>
                    <a:pt x="296773" y="972338"/>
                  </a:lnTo>
                  <a:lnTo>
                    <a:pt x="256745" y="949677"/>
                  </a:lnTo>
                  <a:lnTo>
                    <a:pt x="218992" y="924569"/>
                  </a:lnTo>
                  <a:lnTo>
                    <a:pt x="183675" y="897149"/>
                  </a:lnTo>
                  <a:lnTo>
                    <a:pt x="150955" y="867552"/>
                  </a:lnTo>
                  <a:lnTo>
                    <a:pt x="120995" y="835913"/>
                  </a:lnTo>
                  <a:lnTo>
                    <a:pt x="93955" y="802368"/>
                  </a:lnTo>
                  <a:lnTo>
                    <a:pt x="69996" y="767052"/>
                  </a:lnTo>
                  <a:lnTo>
                    <a:pt x="49281" y="730101"/>
                  </a:lnTo>
                  <a:lnTo>
                    <a:pt x="31970" y="691648"/>
                  </a:lnTo>
                  <a:lnTo>
                    <a:pt x="18225" y="651830"/>
                  </a:lnTo>
                  <a:lnTo>
                    <a:pt x="8207" y="610782"/>
                  </a:lnTo>
                  <a:lnTo>
                    <a:pt x="2078" y="568640"/>
                  </a:lnTo>
                  <a:lnTo>
                    <a:pt x="0" y="525538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962435" y="3037707"/>
              <a:ext cx="3181985" cy="1141730"/>
            </a:xfrm>
            <a:custGeom>
              <a:avLst/>
              <a:gdLst/>
              <a:ahLst/>
              <a:cxnLst/>
              <a:rect l="l" t="t" r="r" b="b"/>
              <a:pathLst>
                <a:path w="3181984" h="1141729">
                  <a:moveTo>
                    <a:pt x="0" y="570821"/>
                  </a:moveTo>
                  <a:lnTo>
                    <a:pt x="5839" y="521568"/>
                  </a:lnTo>
                  <a:lnTo>
                    <a:pt x="23038" y="473479"/>
                  </a:lnTo>
                  <a:lnTo>
                    <a:pt x="51119" y="426725"/>
                  </a:lnTo>
                  <a:lnTo>
                    <a:pt x="89605" y="381476"/>
                  </a:lnTo>
                  <a:lnTo>
                    <a:pt x="138019" y="337905"/>
                  </a:lnTo>
                  <a:lnTo>
                    <a:pt x="195883" y="296183"/>
                  </a:lnTo>
                  <a:lnTo>
                    <a:pt x="262718" y="256481"/>
                  </a:lnTo>
                  <a:lnTo>
                    <a:pt x="299352" y="237442"/>
                  </a:lnTo>
                  <a:lnTo>
                    <a:pt x="338049" y="218971"/>
                  </a:lnTo>
                  <a:lnTo>
                    <a:pt x="378751" y="201091"/>
                  </a:lnTo>
                  <a:lnTo>
                    <a:pt x="421397" y="183823"/>
                  </a:lnTo>
                  <a:lnTo>
                    <a:pt x="465929" y="167189"/>
                  </a:lnTo>
                  <a:lnTo>
                    <a:pt x="512285" y="151210"/>
                  </a:lnTo>
                  <a:lnTo>
                    <a:pt x="560408" y="135907"/>
                  </a:lnTo>
                  <a:lnTo>
                    <a:pt x="610236" y="121302"/>
                  </a:lnTo>
                  <a:lnTo>
                    <a:pt x="661710" y="107416"/>
                  </a:lnTo>
                  <a:lnTo>
                    <a:pt x="714771" y="94271"/>
                  </a:lnTo>
                  <a:lnTo>
                    <a:pt x="769358" y="81888"/>
                  </a:lnTo>
                  <a:lnTo>
                    <a:pt x="825413" y="70288"/>
                  </a:lnTo>
                  <a:lnTo>
                    <a:pt x="882876" y="59494"/>
                  </a:lnTo>
                  <a:lnTo>
                    <a:pt x="941686" y="49525"/>
                  </a:lnTo>
                  <a:lnTo>
                    <a:pt x="1001784" y="40404"/>
                  </a:lnTo>
                  <a:lnTo>
                    <a:pt x="1063110" y="32153"/>
                  </a:lnTo>
                  <a:lnTo>
                    <a:pt x="1125605" y="24792"/>
                  </a:lnTo>
                  <a:lnTo>
                    <a:pt x="1189210" y="18343"/>
                  </a:lnTo>
                  <a:lnTo>
                    <a:pt x="1253863" y="12827"/>
                  </a:lnTo>
                  <a:lnTo>
                    <a:pt x="1319506" y="8266"/>
                  </a:lnTo>
                  <a:lnTo>
                    <a:pt x="1386079" y="4682"/>
                  </a:lnTo>
                  <a:lnTo>
                    <a:pt x="1453523" y="2095"/>
                  </a:lnTo>
                  <a:lnTo>
                    <a:pt x="1521777" y="527"/>
                  </a:lnTo>
                  <a:lnTo>
                    <a:pt x="1590782" y="0"/>
                  </a:lnTo>
                  <a:lnTo>
                    <a:pt x="1659786" y="527"/>
                  </a:lnTo>
                  <a:lnTo>
                    <a:pt x="1728040" y="2095"/>
                  </a:lnTo>
                  <a:lnTo>
                    <a:pt x="1795484" y="4682"/>
                  </a:lnTo>
                  <a:lnTo>
                    <a:pt x="1862057" y="8266"/>
                  </a:lnTo>
                  <a:lnTo>
                    <a:pt x="1927700" y="12827"/>
                  </a:lnTo>
                  <a:lnTo>
                    <a:pt x="1992354" y="18343"/>
                  </a:lnTo>
                  <a:lnTo>
                    <a:pt x="2055958" y="24792"/>
                  </a:lnTo>
                  <a:lnTo>
                    <a:pt x="2118453" y="32153"/>
                  </a:lnTo>
                  <a:lnTo>
                    <a:pt x="2179779" y="40404"/>
                  </a:lnTo>
                  <a:lnTo>
                    <a:pt x="2239878" y="49525"/>
                  </a:lnTo>
                  <a:lnTo>
                    <a:pt x="2298688" y="59494"/>
                  </a:lnTo>
                  <a:lnTo>
                    <a:pt x="2356150" y="70288"/>
                  </a:lnTo>
                  <a:lnTo>
                    <a:pt x="2412205" y="81888"/>
                  </a:lnTo>
                  <a:lnTo>
                    <a:pt x="2466792" y="94271"/>
                  </a:lnTo>
                  <a:lnTo>
                    <a:pt x="2519853" y="107416"/>
                  </a:lnTo>
                  <a:lnTo>
                    <a:pt x="2571327" y="121302"/>
                  </a:lnTo>
                  <a:lnTo>
                    <a:pt x="2621156" y="135907"/>
                  </a:lnTo>
                  <a:lnTo>
                    <a:pt x="2669278" y="151210"/>
                  </a:lnTo>
                  <a:lnTo>
                    <a:pt x="2715634" y="167189"/>
                  </a:lnTo>
                  <a:lnTo>
                    <a:pt x="2760166" y="183823"/>
                  </a:lnTo>
                  <a:lnTo>
                    <a:pt x="2802812" y="201091"/>
                  </a:lnTo>
                  <a:lnTo>
                    <a:pt x="2843514" y="218971"/>
                  </a:lnTo>
                  <a:lnTo>
                    <a:pt x="2882211" y="237442"/>
                  </a:lnTo>
                  <a:lnTo>
                    <a:pt x="2918845" y="256481"/>
                  </a:lnTo>
                  <a:lnTo>
                    <a:pt x="2953354" y="276069"/>
                  </a:lnTo>
                  <a:lnTo>
                    <a:pt x="3015764" y="316803"/>
                  </a:lnTo>
                  <a:lnTo>
                    <a:pt x="3068962" y="359470"/>
                  </a:lnTo>
                  <a:lnTo>
                    <a:pt x="3112472" y="403902"/>
                  </a:lnTo>
                  <a:lnTo>
                    <a:pt x="3145815" y="449924"/>
                  </a:lnTo>
                  <a:lnTo>
                    <a:pt x="3168515" y="497368"/>
                  </a:lnTo>
                  <a:lnTo>
                    <a:pt x="3180094" y="546060"/>
                  </a:lnTo>
                  <a:lnTo>
                    <a:pt x="3181564" y="570821"/>
                  </a:lnTo>
                  <a:lnTo>
                    <a:pt x="3180094" y="595582"/>
                  </a:lnTo>
                  <a:lnTo>
                    <a:pt x="3168515" y="644274"/>
                  </a:lnTo>
                  <a:lnTo>
                    <a:pt x="3145815" y="691718"/>
                  </a:lnTo>
                  <a:lnTo>
                    <a:pt x="3112472" y="737741"/>
                  </a:lnTo>
                  <a:lnTo>
                    <a:pt x="3068962" y="782172"/>
                  </a:lnTo>
                  <a:lnTo>
                    <a:pt x="3015764" y="824839"/>
                  </a:lnTo>
                  <a:lnTo>
                    <a:pt x="2953354" y="865573"/>
                  </a:lnTo>
                  <a:lnTo>
                    <a:pt x="2918845" y="885161"/>
                  </a:lnTo>
                  <a:lnTo>
                    <a:pt x="2882211" y="904200"/>
                  </a:lnTo>
                  <a:lnTo>
                    <a:pt x="2843514" y="922671"/>
                  </a:lnTo>
                  <a:lnTo>
                    <a:pt x="2802812" y="940551"/>
                  </a:lnTo>
                  <a:lnTo>
                    <a:pt x="2760166" y="957819"/>
                  </a:lnTo>
                  <a:lnTo>
                    <a:pt x="2715634" y="974453"/>
                  </a:lnTo>
                  <a:lnTo>
                    <a:pt x="2669278" y="990432"/>
                  </a:lnTo>
                  <a:lnTo>
                    <a:pt x="2621156" y="1005735"/>
                  </a:lnTo>
                  <a:lnTo>
                    <a:pt x="2571327" y="1020340"/>
                  </a:lnTo>
                  <a:lnTo>
                    <a:pt x="2519853" y="1034226"/>
                  </a:lnTo>
                  <a:lnTo>
                    <a:pt x="2466792" y="1047371"/>
                  </a:lnTo>
                  <a:lnTo>
                    <a:pt x="2412205" y="1059754"/>
                  </a:lnTo>
                  <a:lnTo>
                    <a:pt x="2356150" y="1071354"/>
                  </a:lnTo>
                  <a:lnTo>
                    <a:pt x="2298688" y="1082148"/>
                  </a:lnTo>
                  <a:lnTo>
                    <a:pt x="2239878" y="1092117"/>
                  </a:lnTo>
                  <a:lnTo>
                    <a:pt x="2179779" y="1101238"/>
                  </a:lnTo>
                  <a:lnTo>
                    <a:pt x="2118453" y="1109489"/>
                  </a:lnTo>
                  <a:lnTo>
                    <a:pt x="2055958" y="1116850"/>
                  </a:lnTo>
                  <a:lnTo>
                    <a:pt x="1992354" y="1123299"/>
                  </a:lnTo>
                  <a:lnTo>
                    <a:pt x="1927700" y="1128815"/>
                  </a:lnTo>
                  <a:lnTo>
                    <a:pt x="1862057" y="1133376"/>
                  </a:lnTo>
                  <a:lnTo>
                    <a:pt x="1795484" y="1136960"/>
                  </a:lnTo>
                  <a:lnTo>
                    <a:pt x="1728040" y="1139547"/>
                  </a:lnTo>
                  <a:lnTo>
                    <a:pt x="1659786" y="1141115"/>
                  </a:lnTo>
                  <a:lnTo>
                    <a:pt x="1590782" y="1141643"/>
                  </a:lnTo>
                  <a:lnTo>
                    <a:pt x="1521777" y="1141115"/>
                  </a:lnTo>
                  <a:lnTo>
                    <a:pt x="1453523" y="1139547"/>
                  </a:lnTo>
                  <a:lnTo>
                    <a:pt x="1386079" y="1136960"/>
                  </a:lnTo>
                  <a:lnTo>
                    <a:pt x="1319506" y="1133376"/>
                  </a:lnTo>
                  <a:lnTo>
                    <a:pt x="1253863" y="1128815"/>
                  </a:lnTo>
                  <a:lnTo>
                    <a:pt x="1189210" y="1123299"/>
                  </a:lnTo>
                  <a:lnTo>
                    <a:pt x="1125605" y="1116850"/>
                  </a:lnTo>
                  <a:lnTo>
                    <a:pt x="1063110" y="1109489"/>
                  </a:lnTo>
                  <a:lnTo>
                    <a:pt x="1001784" y="1101238"/>
                  </a:lnTo>
                  <a:lnTo>
                    <a:pt x="941686" y="1092117"/>
                  </a:lnTo>
                  <a:lnTo>
                    <a:pt x="882876" y="1082148"/>
                  </a:lnTo>
                  <a:lnTo>
                    <a:pt x="825413" y="1071354"/>
                  </a:lnTo>
                  <a:lnTo>
                    <a:pt x="769358" y="1059754"/>
                  </a:lnTo>
                  <a:lnTo>
                    <a:pt x="714771" y="1047371"/>
                  </a:lnTo>
                  <a:lnTo>
                    <a:pt x="661710" y="1034226"/>
                  </a:lnTo>
                  <a:lnTo>
                    <a:pt x="610236" y="1020340"/>
                  </a:lnTo>
                  <a:lnTo>
                    <a:pt x="560408" y="1005735"/>
                  </a:lnTo>
                  <a:lnTo>
                    <a:pt x="512285" y="990432"/>
                  </a:lnTo>
                  <a:lnTo>
                    <a:pt x="465929" y="974453"/>
                  </a:lnTo>
                  <a:lnTo>
                    <a:pt x="421397" y="957819"/>
                  </a:lnTo>
                  <a:lnTo>
                    <a:pt x="378751" y="940551"/>
                  </a:lnTo>
                  <a:lnTo>
                    <a:pt x="338049" y="922671"/>
                  </a:lnTo>
                  <a:lnTo>
                    <a:pt x="299352" y="904200"/>
                  </a:lnTo>
                  <a:lnTo>
                    <a:pt x="262718" y="885161"/>
                  </a:lnTo>
                  <a:lnTo>
                    <a:pt x="228209" y="865573"/>
                  </a:lnTo>
                  <a:lnTo>
                    <a:pt x="165799" y="824839"/>
                  </a:lnTo>
                  <a:lnTo>
                    <a:pt x="112601" y="782172"/>
                  </a:lnTo>
                  <a:lnTo>
                    <a:pt x="69091" y="737741"/>
                  </a:lnTo>
                  <a:lnTo>
                    <a:pt x="35748" y="691718"/>
                  </a:lnTo>
                  <a:lnTo>
                    <a:pt x="13048" y="644274"/>
                  </a:lnTo>
                  <a:lnTo>
                    <a:pt x="1469" y="595582"/>
                  </a:lnTo>
                  <a:lnTo>
                    <a:pt x="0" y="570821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541218" y="4099093"/>
              <a:ext cx="1448435" cy="1219200"/>
            </a:xfrm>
            <a:custGeom>
              <a:avLst/>
              <a:gdLst/>
              <a:ahLst/>
              <a:cxnLst/>
              <a:rect l="l" t="t" r="r" b="b"/>
              <a:pathLst>
                <a:path w="1448435" h="1219200">
                  <a:moveTo>
                    <a:pt x="0" y="609299"/>
                  </a:moveTo>
                  <a:lnTo>
                    <a:pt x="1817" y="565785"/>
                  </a:lnTo>
                  <a:lnTo>
                    <a:pt x="7188" y="523097"/>
                  </a:lnTo>
                  <a:lnTo>
                    <a:pt x="15991" y="481338"/>
                  </a:lnTo>
                  <a:lnTo>
                    <a:pt x="28102" y="440611"/>
                  </a:lnTo>
                  <a:lnTo>
                    <a:pt x="43399" y="401019"/>
                  </a:lnTo>
                  <a:lnTo>
                    <a:pt x="61760" y="362665"/>
                  </a:lnTo>
                  <a:lnTo>
                    <a:pt x="83061" y="325653"/>
                  </a:lnTo>
                  <a:lnTo>
                    <a:pt x="107182" y="290084"/>
                  </a:lnTo>
                  <a:lnTo>
                    <a:pt x="133998" y="256064"/>
                  </a:lnTo>
                  <a:lnTo>
                    <a:pt x="163388" y="223694"/>
                  </a:lnTo>
                  <a:lnTo>
                    <a:pt x="195230" y="193077"/>
                  </a:lnTo>
                  <a:lnTo>
                    <a:pt x="229400" y="164318"/>
                  </a:lnTo>
                  <a:lnTo>
                    <a:pt x="265776" y="137518"/>
                  </a:lnTo>
                  <a:lnTo>
                    <a:pt x="304235" y="112782"/>
                  </a:lnTo>
                  <a:lnTo>
                    <a:pt x="344656" y="90211"/>
                  </a:lnTo>
                  <a:lnTo>
                    <a:pt x="386915" y="69910"/>
                  </a:lnTo>
                  <a:lnTo>
                    <a:pt x="430890" y="51981"/>
                  </a:lnTo>
                  <a:lnTo>
                    <a:pt x="476459" y="36527"/>
                  </a:lnTo>
                  <a:lnTo>
                    <a:pt x="523500" y="23652"/>
                  </a:lnTo>
                  <a:lnTo>
                    <a:pt x="571888" y="13459"/>
                  </a:lnTo>
                  <a:lnTo>
                    <a:pt x="621503" y="6050"/>
                  </a:lnTo>
                  <a:lnTo>
                    <a:pt x="672221" y="1529"/>
                  </a:lnTo>
                  <a:lnTo>
                    <a:pt x="723921" y="0"/>
                  </a:lnTo>
                  <a:lnTo>
                    <a:pt x="775620" y="1529"/>
                  </a:lnTo>
                  <a:lnTo>
                    <a:pt x="826339" y="6050"/>
                  </a:lnTo>
                  <a:lnTo>
                    <a:pt x="875954" y="13459"/>
                  </a:lnTo>
                  <a:lnTo>
                    <a:pt x="924342" y="23652"/>
                  </a:lnTo>
                  <a:lnTo>
                    <a:pt x="971382" y="36527"/>
                  </a:lnTo>
                  <a:lnTo>
                    <a:pt x="1016951" y="51981"/>
                  </a:lnTo>
                  <a:lnTo>
                    <a:pt x="1060927" y="69910"/>
                  </a:lnTo>
                  <a:lnTo>
                    <a:pt x="1103186" y="90211"/>
                  </a:lnTo>
                  <a:lnTo>
                    <a:pt x="1143607" y="112782"/>
                  </a:lnTo>
                  <a:lnTo>
                    <a:pt x="1182066" y="137518"/>
                  </a:lnTo>
                  <a:lnTo>
                    <a:pt x="1218442" y="164318"/>
                  </a:lnTo>
                  <a:lnTo>
                    <a:pt x="1252612" y="193077"/>
                  </a:lnTo>
                  <a:lnTo>
                    <a:pt x="1284453" y="223694"/>
                  </a:lnTo>
                  <a:lnTo>
                    <a:pt x="1313844" y="256064"/>
                  </a:lnTo>
                  <a:lnTo>
                    <a:pt x="1340660" y="290084"/>
                  </a:lnTo>
                  <a:lnTo>
                    <a:pt x="1364781" y="325653"/>
                  </a:lnTo>
                  <a:lnTo>
                    <a:pt x="1386082" y="362665"/>
                  </a:lnTo>
                  <a:lnTo>
                    <a:pt x="1404443" y="401019"/>
                  </a:lnTo>
                  <a:lnTo>
                    <a:pt x="1419740" y="440611"/>
                  </a:lnTo>
                  <a:lnTo>
                    <a:pt x="1431851" y="481338"/>
                  </a:lnTo>
                  <a:lnTo>
                    <a:pt x="1440654" y="523097"/>
                  </a:lnTo>
                  <a:lnTo>
                    <a:pt x="1446025" y="565785"/>
                  </a:lnTo>
                  <a:lnTo>
                    <a:pt x="1447843" y="609299"/>
                  </a:lnTo>
                  <a:lnTo>
                    <a:pt x="1446025" y="652812"/>
                  </a:lnTo>
                  <a:lnTo>
                    <a:pt x="1440654" y="695500"/>
                  </a:lnTo>
                  <a:lnTo>
                    <a:pt x="1431851" y="737259"/>
                  </a:lnTo>
                  <a:lnTo>
                    <a:pt x="1419740" y="777986"/>
                  </a:lnTo>
                  <a:lnTo>
                    <a:pt x="1404443" y="817578"/>
                  </a:lnTo>
                  <a:lnTo>
                    <a:pt x="1386082" y="855932"/>
                  </a:lnTo>
                  <a:lnTo>
                    <a:pt x="1364781" y="892944"/>
                  </a:lnTo>
                  <a:lnTo>
                    <a:pt x="1340660" y="928513"/>
                  </a:lnTo>
                  <a:lnTo>
                    <a:pt x="1313844" y="962533"/>
                  </a:lnTo>
                  <a:lnTo>
                    <a:pt x="1284453" y="994903"/>
                  </a:lnTo>
                  <a:lnTo>
                    <a:pt x="1252612" y="1025520"/>
                  </a:lnTo>
                  <a:lnTo>
                    <a:pt x="1218442" y="1054279"/>
                  </a:lnTo>
                  <a:lnTo>
                    <a:pt x="1182066" y="1081079"/>
                  </a:lnTo>
                  <a:lnTo>
                    <a:pt x="1143607" y="1105815"/>
                  </a:lnTo>
                  <a:lnTo>
                    <a:pt x="1103186" y="1128386"/>
                  </a:lnTo>
                  <a:lnTo>
                    <a:pt x="1060927" y="1148687"/>
                  </a:lnTo>
                  <a:lnTo>
                    <a:pt x="1016951" y="1166616"/>
                  </a:lnTo>
                  <a:lnTo>
                    <a:pt x="971382" y="1182070"/>
                  </a:lnTo>
                  <a:lnTo>
                    <a:pt x="924342" y="1194945"/>
                  </a:lnTo>
                  <a:lnTo>
                    <a:pt x="875954" y="1205138"/>
                  </a:lnTo>
                  <a:lnTo>
                    <a:pt x="826339" y="1212547"/>
                  </a:lnTo>
                  <a:lnTo>
                    <a:pt x="775620" y="1217068"/>
                  </a:lnTo>
                  <a:lnTo>
                    <a:pt x="723921" y="1218598"/>
                  </a:lnTo>
                  <a:lnTo>
                    <a:pt x="672221" y="1217068"/>
                  </a:lnTo>
                  <a:lnTo>
                    <a:pt x="621503" y="1212547"/>
                  </a:lnTo>
                  <a:lnTo>
                    <a:pt x="571888" y="1205138"/>
                  </a:lnTo>
                  <a:lnTo>
                    <a:pt x="523500" y="1194945"/>
                  </a:lnTo>
                  <a:lnTo>
                    <a:pt x="476459" y="1182070"/>
                  </a:lnTo>
                  <a:lnTo>
                    <a:pt x="430890" y="1166616"/>
                  </a:lnTo>
                  <a:lnTo>
                    <a:pt x="386915" y="1148687"/>
                  </a:lnTo>
                  <a:lnTo>
                    <a:pt x="344656" y="1128386"/>
                  </a:lnTo>
                  <a:lnTo>
                    <a:pt x="304235" y="1105815"/>
                  </a:lnTo>
                  <a:lnTo>
                    <a:pt x="265776" y="1081079"/>
                  </a:lnTo>
                  <a:lnTo>
                    <a:pt x="229400" y="1054279"/>
                  </a:lnTo>
                  <a:lnTo>
                    <a:pt x="195230" y="1025520"/>
                  </a:lnTo>
                  <a:lnTo>
                    <a:pt x="163388" y="994903"/>
                  </a:lnTo>
                  <a:lnTo>
                    <a:pt x="133998" y="962533"/>
                  </a:lnTo>
                  <a:lnTo>
                    <a:pt x="107182" y="928513"/>
                  </a:lnTo>
                  <a:lnTo>
                    <a:pt x="83061" y="892944"/>
                  </a:lnTo>
                  <a:lnTo>
                    <a:pt x="61760" y="855932"/>
                  </a:lnTo>
                  <a:lnTo>
                    <a:pt x="43399" y="817578"/>
                  </a:lnTo>
                  <a:lnTo>
                    <a:pt x="28102" y="777986"/>
                  </a:lnTo>
                  <a:lnTo>
                    <a:pt x="15991" y="737259"/>
                  </a:lnTo>
                  <a:lnTo>
                    <a:pt x="7188" y="695500"/>
                  </a:lnTo>
                  <a:lnTo>
                    <a:pt x="1817" y="652812"/>
                  </a:lnTo>
                  <a:lnTo>
                    <a:pt x="0" y="609299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623664" y="3090500"/>
              <a:ext cx="1896745" cy="1016000"/>
            </a:xfrm>
            <a:custGeom>
              <a:avLst/>
              <a:gdLst/>
              <a:ahLst/>
              <a:cxnLst/>
              <a:rect l="l" t="t" r="r" b="b"/>
              <a:pathLst>
                <a:path w="1896745" h="1016000">
                  <a:moveTo>
                    <a:pt x="1896672" y="0"/>
                  </a:moveTo>
                  <a:lnTo>
                    <a:pt x="0" y="0"/>
                  </a:lnTo>
                  <a:lnTo>
                    <a:pt x="0" y="1015663"/>
                  </a:lnTo>
                  <a:lnTo>
                    <a:pt x="1896672" y="1015663"/>
                  </a:lnTo>
                  <a:lnTo>
                    <a:pt x="1896672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 descr=""/>
          <p:cNvGrpSpPr/>
          <p:nvPr/>
        </p:nvGrpSpPr>
        <p:grpSpPr>
          <a:xfrm>
            <a:off x="2393566" y="4193534"/>
            <a:ext cx="1724660" cy="930275"/>
            <a:chOff x="2393566" y="4193534"/>
            <a:chExt cx="1724660" cy="930275"/>
          </a:xfrm>
        </p:grpSpPr>
        <p:pic>
          <p:nvPicPr>
            <p:cNvPr id="33" name="object 3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59736" y="4215383"/>
              <a:ext cx="1658112" cy="908303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2393566" y="4193534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5">
                  <a:moveTo>
                    <a:pt x="193629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9" y="273352"/>
                  </a:lnTo>
                  <a:lnTo>
                    <a:pt x="193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5" name="object 35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95400" y="1267967"/>
            <a:ext cx="1063752" cy="859536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726935" y="1246632"/>
            <a:ext cx="1036319" cy="890016"/>
          </a:xfrm>
          <a:prstGeom prst="rect">
            <a:avLst/>
          </a:prstGeom>
        </p:spPr>
      </p:pic>
      <p:grpSp>
        <p:nvGrpSpPr>
          <p:cNvPr id="37" name="object 37" descr=""/>
          <p:cNvGrpSpPr/>
          <p:nvPr/>
        </p:nvGrpSpPr>
        <p:grpSpPr>
          <a:xfrm>
            <a:off x="2565222" y="1233285"/>
            <a:ext cx="2620010" cy="885190"/>
            <a:chOff x="2565222" y="1233285"/>
            <a:chExt cx="2620010" cy="885190"/>
          </a:xfrm>
        </p:grpSpPr>
        <p:pic>
          <p:nvPicPr>
            <p:cNvPr id="38" name="object 3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60903" y="1255776"/>
              <a:ext cx="2523743" cy="862584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2565222" y="1233285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4">
                  <a:moveTo>
                    <a:pt x="193629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9" y="273352"/>
                  </a:lnTo>
                  <a:lnTo>
                    <a:pt x="193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 descr=""/>
          <p:cNvGrpSpPr/>
          <p:nvPr/>
        </p:nvGrpSpPr>
        <p:grpSpPr>
          <a:xfrm>
            <a:off x="7988240" y="1096609"/>
            <a:ext cx="1085850" cy="1031240"/>
            <a:chOff x="7988240" y="1096609"/>
            <a:chExt cx="1085850" cy="1031240"/>
          </a:xfrm>
        </p:grpSpPr>
        <p:pic>
          <p:nvPicPr>
            <p:cNvPr id="41" name="object 4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55864" y="1249679"/>
              <a:ext cx="1018031" cy="877824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7988240" y="1096609"/>
              <a:ext cx="193675" cy="273685"/>
            </a:xfrm>
            <a:custGeom>
              <a:avLst/>
              <a:gdLst/>
              <a:ahLst/>
              <a:cxnLst/>
              <a:rect l="l" t="t" r="r" b="b"/>
              <a:pathLst>
                <a:path w="193675" h="273684">
                  <a:moveTo>
                    <a:pt x="193629" y="0"/>
                  </a:moveTo>
                  <a:lnTo>
                    <a:pt x="0" y="0"/>
                  </a:lnTo>
                  <a:lnTo>
                    <a:pt x="0" y="273352"/>
                  </a:lnTo>
                  <a:lnTo>
                    <a:pt x="193629" y="273352"/>
                  </a:lnTo>
                  <a:lnTo>
                    <a:pt x="193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3" name="object 4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193023" y="5215127"/>
            <a:ext cx="899159" cy="883919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40207" y="5218176"/>
            <a:ext cx="1109472" cy="893063"/>
          </a:xfrm>
          <a:prstGeom prst="rect">
            <a:avLst/>
          </a:prstGeom>
        </p:spPr>
      </p:pic>
      <p:sp>
        <p:nvSpPr>
          <p:cNvPr id="45" name="object 45" descr=""/>
          <p:cNvSpPr txBox="1"/>
          <p:nvPr/>
        </p:nvSpPr>
        <p:spPr>
          <a:xfrm>
            <a:off x="3623664" y="3090500"/>
            <a:ext cx="1896745" cy="101600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00330">
              <a:lnSpc>
                <a:spcPts val="5255"/>
              </a:lnSpc>
            </a:pPr>
            <a:r>
              <a:rPr dirty="0" baseline="-16666" sz="9000" spc="-15">
                <a:latin typeface="Arial"/>
                <a:cs typeface="Arial"/>
              </a:rPr>
              <a:t>10</a:t>
            </a:r>
            <a:r>
              <a:rPr dirty="0" sz="4000" spc="-10">
                <a:latin typeface="Arial"/>
                <a:cs typeface="Arial"/>
              </a:rPr>
              <a:t>177</a:t>
            </a:r>
            <a:endParaRPr sz="40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0685" y="6581519"/>
            <a:ext cx="8282940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M.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J.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Mehl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3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136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S1-</a:t>
            </a:r>
            <a:r>
              <a:rPr dirty="0" sz="1400">
                <a:latin typeface="Calibri"/>
                <a:cs typeface="Calibri"/>
              </a:rPr>
              <a:t>S828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(2017),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Hicks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et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al.,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161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S1-</a:t>
            </a:r>
            <a:r>
              <a:rPr dirty="0" sz="1400">
                <a:latin typeface="Calibri"/>
                <a:cs typeface="Calibri"/>
              </a:rPr>
              <a:t>S1011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(2019)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17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23900" y="1891116"/>
            <a:ext cx="3251200" cy="1852930"/>
          </a:xfrm>
          <a:custGeom>
            <a:avLst/>
            <a:gdLst/>
            <a:ahLst/>
            <a:cxnLst/>
            <a:rect l="l" t="t" r="r" b="b"/>
            <a:pathLst>
              <a:path w="3251200" h="1852929">
                <a:moveTo>
                  <a:pt x="0" y="308728"/>
                </a:moveTo>
                <a:lnTo>
                  <a:pt x="3347" y="263107"/>
                </a:lnTo>
                <a:lnTo>
                  <a:pt x="13071" y="219563"/>
                </a:lnTo>
                <a:lnTo>
                  <a:pt x="28694" y="178576"/>
                </a:lnTo>
                <a:lnTo>
                  <a:pt x="49738" y="140622"/>
                </a:lnTo>
                <a:lnTo>
                  <a:pt x="75725" y="106180"/>
                </a:lnTo>
                <a:lnTo>
                  <a:pt x="106180" y="75725"/>
                </a:lnTo>
                <a:lnTo>
                  <a:pt x="140622" y="49738"/>
                </a:lnTo>
                <a:lnTo>
                  <a:pt x="178576" y="28694"/>
                </a:lnTo>
                <a:lnTo>
                  <a:pt x="219563" y="13071"/>
                </a:lnTo>
                <a:lnTo>
                  <a:pt x="263107" y="3347"/>
                </a:lnTo>
                <a:lnTo>
                  <a:pt x="308728" y="0"/>
                </a:lnTo>
                <a:lnTo>
                  <a:pt x="2942471" y="0"/>
                </a:lnTo>
                <a:lnTo>
                  <a:pt x="2988092" y="3347"/>
                </a:lnTo>
                <a:lnTo>
                  <a:pt x="3031635" y="13071"/>
                </a:lnTo>
                <a:lnTo>
                  <a:pt x="3072623" y="28694"/>
                </a:lnTo>
                <a:lnTo>
                  <a:pt x="3110577" y="49738"/>
                </a:lnTo>
                <a:lnTo>
                  <a:pt x="3145019" y="75725"/>
                </a:lnTo>
                <a:lnTo>
                  <a:pt x="3175473" y="106180"/>
                </a:lnTo>
                <a:lnTo>
                  <a:pt x="3201461" y="140622"/>
                </a:lnTo>
                <a:lnTo>
                  <a:pt x="3222505" y="178576"/>
                </a:lnTo>
                <a:lnTo>
                  <a:pt x="3238128" y="219563"/>
                </a:lnTo>
                <a:lnTo>
                  <a:pt x="3247852" y="263107"/>
                </a:lnTo>
                <a:lnTo>
                  <a:pt x="3251200" y="308728"/>
                </a:lnTo>
                <a:lnTo>
                  <a:pt x="3251200" y="1543616"/>
                </a:lnTo>
                <a:lnTo>
                  <a:pt x="3247852" y="1589237"/>
                </a:lnTo>
                <a:lnTo>
                  <a:pt x="3238128" y="1632780"/>
                </a:lnTo>
                <a:lnTo>
                  <a:pt x="3222505" y="1673768"/>
                </a:lnTo>
                <a:lnTo>
                  <a:pt x="3201461" y="1711722"/>
                </a:lnTo>
                <a:lnTo>
                  <a:pt x="3175473" y="1746164"/>
                </a:lnTo>
                <a:lnTo>
                  <a:pt x="3145019" y="1776618"/>
                </a:lnTo>
                <a:lnTo>
                  <a:pt x="3110577" y="1802606"/>
                </a:lnTo>
                <a:lnTo>
                  <a:pt x="3072623" y="1823650"/>
                </a:lnTo>
                <a:lnTo>
                  <a:pt x="3031635" y="1839273"/>
                </a:lnTo>
                <a:lnTo>
                  <a:pt x="2988092" y="1848997"/>
                </a:lnTo>
                <a:lnTo>
                  <a:pt x="2942471" y="1852345"/>
                </a:lnTo>
                <a:lnTo>
                  <a:pt x="308728" y="1852345"/>
                </a:lnTo>
                <a:lnTo>
                  <a:pt x="263107" y="1848997"/>
                </a:lnTo>
                <a:lnTo>
                  <a:pt x="219563" y="1839273"/>
                </a:lnTo>
                <a:lnTo>
                  <a:pt x="178576" y="1823650"/>
                </a:lnTo>
                <a:lnTo>
                  <a:pt x="140622" y="1802606"/>
                </a:lnTo>
                <a:lnTo>
                  <a:pt x="106180" y="1776618"/>
                </a:lnTo>
                <a:lnTo>
                  <a:pt x="75725" y="1746164"/>
                </a:lnTo>
                <a:lnTo>
                  <a:pt x="49738" y="1711722"/>
                </a:lnTo>
                <a:lnTo>
                  <a:pt x="28694" y="1673768"/>
                </a:lnTo>
                <a:lnTo>
                  <a:pt x="13071" y="1632780"/>
                </a:lnTo>
                <a:lnTo>
                  <a:pt x="3347" y="1589237"/>
                </a:lnTo>
                <a:lnTo>
                  <a:pt x="0" y="1543616"/>
                </a:lnTo>
                <a:lnTo>
                  <a:pt x="0" y="308728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72452" y="1023620"/>
            <a:ext cx="7648575" cy="1284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dirty="0" sz="2400" spc="-10">
                <a:latin typeface="Calibri"/>
                <a:cs typeface="Calibri"/>
              </a:rPr>
              <a:t>Automated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computational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materials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discovery: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20"/>
              </a:spcBef>
            </a:pPr>
            <a:endParaRPr sz="2400">
              <a:latin typeface="Calibri"/>
              <a:cs typeface="Calibri"/>
            </a:endParaRPr>
          </a:p>
          <a:p>
            <a:pPr marL="306705">
              <a:lnSpc>
                <a:spcPct val="100000"/>
              </a:lnSpc>
              <a:tabLst>
                <a:tab pos="4185920" algn="l"/>
              </a:tabLst>
            </a:pPr>
            <a:r>
              <a:rPr dirty="0" sz="2400" spc="-10">
                <a:latin typeface="Calibri"/>
                <a:cs typeface="Calibri"/>
              </a:rPr>
              <a:t>Experimental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structures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10">
                <a:latin typeface="Calibri"/>
                <a:cs typeface="Calibri"/>
              </a:rPr>
              <a:t>Automated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QM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calculations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883015" y="6586219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0" y="0"/>
            <a:ext cx="9144000" cy="787400"/>
          </a:xfrm>
          <a:custGeom>
            <a:avLst/>
            <a:gdLst/>
            <a:ahLst/>
            <a:cxnLst/>
            <a:rect l="l" t="t" r="r" b="b"/>
            <a:pathLst>
              <a:path w="9144000" h="787400">
                <a:moveTo>
                  <a:pt x="9144000" y="0"/>
                </a:moveTo>
                <a:lnTo>
                  <a:pt x="0" y="0"/>
                </a:lnTo>
                <a:lnTo>
                  <a:pt x="0" y="787400"/>
                </a:lnTo>
                <a:lnTo>
                  <a:pt x="9144000" y="787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34035">
              <a:lnSpc>
                <a:spcPct val="100000"/>
              </a:lnSpc>
              <a:spcBef>
                <a:spcPts val="100"/>
              </a:spcBef>
            </a:pPr>
            <a:r>
              <a:rPr dirty="0"/>
              <a:t>Automated</a:t>
            </a:r>
            <a:r>
              <a:rPr dirty="0" spc="-175"/>
              <a:t> </a:t>
            </a:r>
            <a:r>
              <a:rPr dirty="0"/>
              <a:t>Materials</a:t>
            </a:r>
            <a:r>
              <a:rPr dirty="0" spc="-165"/>
              <a:t> </a:t>
            </a:r>
            <a:r>
              <a:rPr dirty="0" spc="-10"/>
              <a:t>Discovery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019936" y="4309364"/>
            <a:ext cx="37001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Searchable/sortable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database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09612" y="1879869"/>
            <a:ext cx="7724775" cy="4510405"/>
            <a:chOff x="709612" y="1879869"/>
            <a:chExt cx="7724775" cy="4510405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8267" y="2309315"/>
              <a:ext cx="2286934" cy="102149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974995" y="2733942"/>
              <a:ext cx="559435" cy="171450"/>
            </a:xfrm>
            <a:custGeom>
              <a:avLst/>
              <a:gdLst/>
              <a:ahLst/>
              <a:cxnLst/>
              <a:rect l="l" t="t" r="r" b="b"/>
              <a:pathLst>
                <a:path w="559435" h="171450">
                  <a:moveTo>
                    <a:pt x="450617" y="104846"/>
                  </a:moveTo>
                  <a:lnTo>
                    <a:pt x="397015" y="135725"/>
                  </a:lnTo>
                  <a:lnTo>
                    <a:pt x="391337" y="140723"/>
                  </a:lnTo>
                  <a:lnTo>
                    <a:pt x="388128" y="147284"/>
                  </a:lnTo>
                  <a:lnTo>
                    <a:pt x="387613" y="154568"/>
                  </a:lnTo>
                  <a:lnTo>
                    <a:pt x="390016" y="161741"/>
                  </a:lnTo>
                  <a:lnTo>
                    <a:pt x="395016" y="167419"/>
                  </a:lnTo>
                  <a:lnTo>
                    <a:pt x="401576" y="170627"/>
                  </a:lnTo>
                  <a:lnTo>
                    <a:pt x="408860" y="171142"/>
                  </a:lnTo>
                  <a:lnTo>
                    <a:pt x="416032" y="168738"/>
                  </a:lnTo>
                  <a:lnTo>
                    <a:pt x="526279" y="105230"/>
                  </a:lnTo>
                  <a:lnTo>
                    <a:pt x="521080" y="105230"/>
                  </a:lnTo>
                  <a:lnTo>
                    <a:pt x="450617" y="104846"/>
                  </a:lnTo>
                  <a:close/>
                </a:path>
                <a:path w="559435" h="171450">
                  <a:moveTo>
                    <a:pt x="483378" y="85974"/>
                  </a:moveTo>
                  <a:lnTo>
                    <a:pt x="450617" y="104846"/>
                  </a:lnTo>
                  <a:lnTo>
                    <a:pt x="521080" y="105230"/>
                  </a:lnTo>
                  <a:lnTo>
                    <a:pt x="521095" y="102582"/>
                  </a:lnTo>
                  <a:lnTo>
                    <a:pt x="511497" y="102582"/>
                  </a:lnTo>
                  <a:lnTo>
                    <a:pt x="483378" y="85974"/>
                  </a:lnTo>
                  <a:close/>
                </a:path>
                <a:path w="559435" h="171450">
                  <a:moveTo>
                    <a:pt x="409792" y="0"/>
                  </a:moveTo>
                  <a:lnTo>
                    <a:pt x="402502" y="435"/>
                  </a:lnTo>
                  <a:lnTo>
                    <a:pt x="395907" y="3573"/>
                  </a:lnTo>
                  <a:lnTo>
                    <a:pt x="390847" y="9196"/>
                  </a:lnTo>
                  <a:lnTo>
                    <a:pt x="388365" y="16342"/>
                  </a:lnTo>
                  <a:lnTo>
                    <a:pt x="388801" y="23632"/>
                  </a:lnTo>
                  <a:lnTo>
                    <a:pt x="391938" y="30227"/>
                  </a:lnTo>
                  <a:lnTo>
                    <a:pt x="397562" y="35287"/>
                  </a:lnTo>
                  <a:lnTo>
                    <a:pt x="450825" y="66746"/>
                  </a:lnTo>
                  <a:lnTo>
                    <a:pt x="521289" y="67130"/>
                  </a:lnTo>
                  <a:lnTo>
                    <a:pt x="521080" y="105230"/>
                  </a:lnTo>
                  <a:lnTo>
                    <a:pt x="526279" y="105230"/>
                  </a:lnTo>
                  <a:lnTo>
                    <a:pt x="558991" y="86385"/>
                  </a:lnTo>
                  <a:lnTo>
                    <a:pt x="416938" y="2482"/>
                  </a:lnTo>
                  <a:lnTo>
                    <a:pt x="409792" y="0"/>
                  </a:lnTo>
                  <a:close/>
                </a:path>
                <a:path w="559435" h="171450">
                  <a:moveTo>
                    <a:pt x="207" y="64295"/>
                  </a:moveTo>
                  <a:lnTo>
                    <a:pt x="0" y="102395"/>
                  </a:lnTo>
                  <a:lnTo>
                    <a:pt x="450617" y="104846"/>
                  </a:lnTo>
                  <a:lnTo>
                    <a:pt x="483378" y="85974"/>
                  </a:lnTo>
                  <a:lnTo>
                    <a:pt x="450825" y="66746"/>
                  </a:lnTo>
                  <a:lnTo>
                    <a:pt x="207" y="64295"/>
                  </a:lnTo>
                  <a:close/>
                </a:path>
                <a:path w="559435" h="171450">
                  <a:moveTo>
                    <a:pt x="511676" y="69672"/>
                  </a:moveTo>
                  <a:lnTo>
                    <a:pt x="483378" y="85974"/>
                  </a:lnTo>
                  <a:lnTo>
                    <a:pt x="511497" y="102582"/>
                  </a:lnTo>
                  <a:lnTo>
                    <a:pt x="511676" y="69672"/>
                  </a:lnTo>
                  <a:close/>
                </a:path>
                <a:path w="559435" h="171450">
                  <a:moveTo>
                    <a:pt x="521275" y="69672"/>
                  </a:moveTo>
                  <a:lnTo>
                    <a:pt x="511676" y="69672"/>
                  </a:lnTo>
                  <a:lnTo>
                    <a:pt x="511497" y="102582"/>
                  </a:lnTo>
                  <a:lnTo>
                    <a:pt x="521095" y="102582"/>
                  </a:lnTo>
                  <a:lnTo>
                    <a:pt x="521275" y="69672"/>
                  </a:lnTo>
                  <a:close/>
                </a:path>
                <a:path w="559435" h="171450">
                  <a:moveTo>
                    <a:pt x="450825" y="66746"/>
                  </a:moveTo>
                  <a:lnTo>
                    <a:pt x="483378" y="85974"/>
                  </a:lnTo>
                  <a:lnTo>
                    <a:pt x="511676" y="69672"/>
                  </a:lnTo>
                  <a:lnTo>
                    <a:pt x="521275" y="69672"/>
                  </a:lnTo>
                  <a:lnTo>
                    <a:pt x="521289" y="67130"/>
                  </a:lnTo>
                  <a:lnTo>
                    <a:pt x="450825" y="66746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533900" y="1894156"/>
              <a:ext cx="3886200" cy="1852930"/>
            </a:xfrm>
            <a:custGeom>
              <a:avLst/>
              <a:gdLst/>
              <a:ahLst/>
              <a:cxnLst/>
              <a:rect l="l" t="t" r="r" b="b"/>
              <a:pathLst>
                <a:path w="3886200" h="1852929">
                  <a:moveTo>
                    <a:pt x="0" y="308729"/>
                  </a:moveTo>
                  <a:lnTo>
                    <a:pt x="3347" y="263107"/>
                  </a:lnTo>
                  <a:lnTo>
                    <a:pt x="13071" y="219564"/>
                  </a:lnTo>
                  <a:lnTo>
                    <a:pt x="28694" y="178576"/>
                  </a:lnTo>
                  <a:lnTo>
                    <a:pt x="49738" y="140622"/>
                  </a:lnTo>
                  <a:lnTo>
                    <a:pt x="75725" y="106180"/>
                  </a:lnTo>
                  <a:lnTo>
                    <a:pt x="106179" y="75726"/>
                  </a:lnTo>
                  <a:lnTo>
                    <a:pt x="140622" y="49738"/>
                  </a:lnTo>
                  <a:lnTo>
                    <a:pt x="178576" y="28694"/>
                  </a:lnTo>
                  <a:lnTo>
                    <a:pt x="219563" y="13071"/>
                  </a:lnTo>
                  <a:lnTo>
                    <a:pt x="263106" y="3347"/>
                  </a:lnTo>
                  <a:lnTo>
                    <a:pt x="308728" y="0"/>
                  </a:lnTo>
                  <a:lnTo>
                    <a:pt x="3577472" y="0"/>
                  </a:lnTo>
                  <a:lnTo>
                    <a:pt x="3623093" y="3347"/>
                  </a:lnTo>
                  <a:lnTo>
                    <a:pt x="3666636" y="13071"/>
                  </a:lnTo>
                  <a:lnTo>
                    <a:pt x="3707624" y="28694"/>
                  </a:lnTo>
                  <a:lnTo>
                    <a:pt x="3745577" y="49738"/>
                  </a:lnTo>
                  <a:lnTo>
                    <a:pt x="3780020" y="75726"/>
                  </a:lnTo>
                  <a:lnTo>
                    <a:pt x="3810474" y="106180"/>
                  </a:lnTo>
                  <a:lnTo>
                    <a:pt x="3836462" y="140622"/>
                  </a:lnTo>
                  <a:lnTo>
                    <a:pt x="3857506" y="178576"/>
                  </a:lnTo>
                  <a:lnTo>
                    <a:pt x="3873128" y="219564"/>
                  </a:lnTo>
                  <a:lnTo>
                    <a:pt x="3882852" y="263107"/>
                  </a:lnTo>
                  <a:lnTo>
                    <a:pt x="3886200" y="308729"/>
                  </a:lnTo>
                  <a:lnTo>
                    <a:pt x="3886200" y="1543616"/>
                  </a:lnTo>
                  <a:lnTo>
                    <a:pt x="3882852" y="1589237"/>
                  </a:lnTo>
                  <a:lnTo>
                    <a:pt x="3873128" y="1632780"/>
                  </a:lnTo>
                  <a:lnTo>
                    <a:pt x="3857506" y="1673768"/>
                  </a:lnTo>
                  <a:lnTo>
                    <a:pt x="3836462" y="1711722"/>
                  </a:lnTo>
                  <a:lnTo>
                    <a:pt x="3810474" y="1746164"/>
                  </a:lnTo>
                  <a:lnTo>
                    <a:pt x="3780020" y="1776618"/>
                  </a:lnTo>
                  <a:lnTo>
                    <a:pt x="3745577" y="1802606"/>
                  </a:lnTo>
                  <a:lnTo>
                    <a:pt x="3707624" y="1823650"/>
                  </a:lnTo>
                  <a:lnTo>
                    <a:pt x="3666636" y="1839273"/>
                  </a:lnTo>
                  <a:lnTo>
                    <a:pt x="3623093" y="1848997"/>
                  </a:lnTo>
                  <a:lnTo>
                    <a:pt x="3577472" y="1852345"/>
                  </a:lnTo>
                  <a:lnTo>
                    <a:pt x="308728" y="1852345"/>
                  </a:lnTo>
                  <a:lnTo>
                    <a:pt x="263106" y="1848997"/>
                  </a:lnTo>
                  <a:lnTo>
                    <a:pt x="219563" y="1839273"/>
                  </a:lnTo>
                  <a:lnTo>
                    <a:pt x="178576" y="1823650"/>
                  </a:lnTo>
                  <a:lnTo>
                    <a:pt x="140622" y="1802606"/>
                  </a:lnTo>
                  <a:lnTo>
                    <a:pt x="106179" y="1776618"/>
                  </a:lnTo>
                  <a:lnTo>
                    <a:pt x="75725" y="1746164"/>
                  </a:lnTo>
                  <a:lnTo>
                    <a:pt x="49738" y="1711722"/>
                  </a:lnTo>
                  <a:lnTo>
                    <a:pt x="28694" y="1673768"/>
                  </a:lnTo>
                  <a:lnTo>
                    <a:pt x="13071" y="1632780"/>
                  </a:lnTo>
                  <a:lnTo>
                    <a:pt x="3347" y="1589237"/>
                  </a:lnTo>
                  <a:lnTo>
                    <a:pt x="0" y="1543616"/>
                  </a:lnTo>
                  <a:lnTo>
                    <a:pt x="0" y="308729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5054" y="2506665"/>
              <a:ext cx="2282210" cy="63673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1197" y="2444790"/>
              <a:ext cx="1198138" cy="673953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723900" y="4283952"/>
              <a:ext cx="4292600" cy="2091689"/>
            </a:xfrm>
            <a:custGeom>
              <a:avLst/>
              <a:gdLst/>
              <a:ahLst/>
              <a:cxnLst/>
              <a:rect l="l" t="t" r="r" b="b"/>
              <a:pathLst>
                <a:path w="4292600" h="2091689">
                  <a:moveTo>
                    <a:pt x="0" y="348581"/>
                  </a:moveTo>
                  <a:lnTo>
                    <a:pt x="3182" y="301281"/>
                  </a:lnTo>
                  <a:lnTo>
                    <a:pt x="12451" y="255914"/>
                  </a:lnTo>
                  <a:lnTo>
                    <a:pt x="27393" y="212897"/>
                  </a:lnTo>
                  <a:lnTo>
                    <a:pt x="47591" y="172645"/>
                  </a:lnTo>
                  <a:lnTo>
                    <a:pt x="72631" y="135573"/>
                  </a:lnTo>
                  <a:lnTo>
                    <a:pt x="102097" y="102097"/>
                  </a:lnTo>
                  <a:lnTo>
                    <a:pt x="135573" y="72631"/>
                  </a:lnTo>
                  <a:lnTo>
                    <a:pt x="172645" y="47591"/>
                  </a:lnTo>
                  <a:lnTo>
                    <a:pt x="212897" y="27393"/>
                  </a:lnTo>
                  <a:lnTo>
                    <a:pt x="255914" y="12451"/>
                  </a:lnTo>
                  <a:lnTo>
                    <a:pt x="301280" y="3182"/>
                  </a:lnTo>
                  <a:lnTo>
                    <a:pt x="348581" y="0"/>
                  </a:lnTo>
                  <a:lnTo>
                    <a:pt x="3944019" y="0"/>
                  </a:lnTo>
                  <a:lnTo>
                    <a:pt x="3991319" y="3182"/>
                  </a:lnTo>
                  <a:lnTo>
                    <a:pt x="4036685" y="12451"/>
                  </a:lnTo>
                  <a:lnTo>
                    <a:pt x="4079702" y="27393"/>
                  </a:lnTo>
                  <a:lnTo>
                    <a:pt x="4119954" y="47591"/>
                  </a:lnTo>
                  <a:lnTo>
                    <a:pt x="4157026" y="72631"/>
                  </a:lnTo>
                  <a:lnTo>
                    <a:pt x="4190503" y="102097"/>
                  </a:lnTo>
                  <a:lnTo>
                    <a:pt x="4219968" y="135573"/>
                  </a:lnTo>
                  <a:lnTo>
                    <a:pt x="4245008" y="172645"/>
                  </a:lnTo>
                  <a:lnTo>
                    <a:pt x="4265206" y="212897"/>
                  </a:lnTo>
                  <a:lnTo>
                    <a:pt x="4280148" y="255914"/>
                  </a:lnTo>
                  <a:lnTo>
                    <a:pt x="4289417" y="301281"/>
                  </a:lnTo>
                  <a:lnTo>
                    <a:pt x="4292600" y="348581"/>
                  </a:lnTo>
                  <a:lnTo>
                    <a:pt x="4292600" y="1742866"/>
                  </a:lnTo>
                  <a:lnTo>
                    <a:pt x="4289417" y="1790166"/>
                  </a:lnTo>
                  <a:lnTo>
                    <a:pt x="4280148" y="1835533"/>
                  </a:lnTo>
                  <a:lnTo>
                    <a:pt x="4265206" y="1878550"/>
                  </a:lnTo>
                  <a:lnTo>
                    <a:pt x="4245008" y="1918802"/>
                  </a:lnTo>
                  <a:lnTo>
                    <a:pt x="4219968" y="1955874"/>
                  </a:lnTo>
                  <a:lnTo>
                    <a:pt x="4190503" y="1989350"/>
                  </a:lnTo>
                  <a:lnTo>
                    <a:pt x="4157026" y="2018816"/>
                  </a:lnTo>
                  <a:lnTo>
                    <a:pt x="4119954" y="2043856"/>
                  </a:lnTo>
                  <a:lnTo>
                    <a:pt x="4079702" y="2064054"/>
                  </a:lnTo>
                  <a:lnTo>
                    <a:pt x="4036685" y="2078996"/>
                  </a:lnTo>
                  <a:lnTo>
                    <a:pt x="3991319" y="2088265"/>
                  </a:lnTo>
                  <a:lnTo>
                    <a:pt x="3944019" y="2091448"/>
                  </a:lnTo>
                  <a:lnTo>
                    <a:pt x="348581" y="2091448"/>
                  </a:lnTo>
                  <a:lnTo>
                    <a:pt x="301280" y="2088265"/>
                  </a:lnTo>
                  <a:lnTo>
                    <a:pt x="255914" y="2078996"/>
                  </a:lnTo>
                  <a:lnTo>
                    <a:pt x="212897" y="2064054"/>
                  </a:lnTo>
                  <a:lnTo>
                    <a:pt x="172645" y="2043856"/>
                  </a:lnTo>
                  <a:lnTo>
                    <a:pt x="135573" y="2018816"/>
                  </a:lnTo>
                  <a:lnTo>
                    <a:pt x="102097" y="1989350"/>
                  </a:lnTo>
                  <a:lnTo>
                    <a:pt x="72631" y="1955874"/>
                  </a:lnTo>
                  <a:lnTo>
                    <a:pt x="47591" y="1918802"/>
                  </a:lnTo>
                  <a:lnTo>
                    <a:pt x="27393" y="1878550"/>
                  </a:lnTo>
                  <a:lnTo>
                    <a:pt x="12451" y="1835533"/>
                  </a:lnTo>
                  <a:lnTo>
                    <a:pt x="3182" y="1790166"/>
                  </a:lnTo>
                  <a:lnTo>
                    <a:pt x="0" y="1742866"/>
                  </a:lnTo>
                  <a:lnTo>
                    <a:pt x="0" y="348581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582" y="4816629"/>
              <a:ext cx="3232217" cy="901789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5016437" y="5242777"/>
              <a:ext cx="559435" cy="171450"/>
            </a:xfrm>
            <a:custGeom>
              <a:avLst/>
              <a:gdLst/>
              <a:ahLst/>
              <a:cxnLst/>
              <a:rect l="l" t="t" r="r" b="b"/>
              <a:pathLst>
                <a:path w="559435" h="171450">
                  <a:moveTo>
                    <a:pt x="526259" y="66159"/>
                  </a:moveTo>
                  <a:lnTo>
                    <a:pt x="521082" y="66159"/>
                  </a:lnTo>
                  <a:lnTo>
                    <a:pt x="521205" y="104259"/>
                  </a:lnTo>
                  <a:lnTo>
                    <a:pt x="450741" y="104488"/>
                  </a:lnTo>
                  <a:lnTo>
                    <a:pt x="397408" y="135830"/>
                  </a:lnTo>
                  <a:lnTo>
                    <a:pt x="391773" y="140878"/>
                  </a:lnTo>
                  <a:lnTo>
                    <a:pt x="388621" y="147466"/>
                  </a:lnTo>
                  <a:lnTo>
                    <a:pt x="388169" y="154755"/>
                  </a:lnTo>
                  <a:lnTo>
                    <a:pt x="390636" y="161907"/>
                  </a:lnTo>
                  <a:lnTo>
                    <a:pt x="395684" y="167541"/>
                  </a:lnTo>
                  <a:lnTo>
                    <a:pt x="402271" y="170693"/>
                  </a:lnTo>
                  <a:lnTo>
                    <a:pt x="409560" y="171145"/>
                  </a:lnTo>
                  <a:lnTo>
                    <a:pt x="416712" y="168679"/>
                  </a:lnTo>
                  <a:lnTo>
                    <a:pt x="558949" y="85088"/>
                  </a:lnTo>
                  <a:lnTo>
                    <a:pt x="526259" y="66159"/>
                  </a:lnTo>
                  <a:close/>
                </a:path>
                <a:path w="559435" h="171450">
                  <a:moveTo>
                    <a:pt x="450617" y="66388"/>
                  </a:moveTo>
                  <a:lnTo>
                    <a:pt x="0" y="67847"/>
                  </a:lnTo>
                  <a:lnTo>
                    <a:pt x="124" y="105947"/>
                  </a:lnTo>
                  <a:lnTo>
                    <a:pt x="450741" y="104488"/>
                  </a:lnTo>
                  <a:lnTo>
                    <a:pt x="483336" y="85332"/>
                  </a:lnTo>
                  <a:lnTo>
                    <a:pt x="450617" y="66388"/>
                  </a:lnTo>
                  <a:close/>
                </a:path>
                <a:path w="559435" h="171450">
                  <a:moveTo>
                    <a:pt x="483336" y="85332"/>
                  </a:moveTo>
                  <a:lnTo>
                    <a:pt x="450741" y="104488"/>
                  </a:lnTo>
                  <a:lnTo>
                    <a:pt x="521205" y="104259"/>
                  </a:lnTo>
                  <a:lnTo>
                    <a:pt x="521197" y="101695"/>
                  </a:lnTo>
                  <a:lnTo>
                    <a:pt x="511597" y="101695"/>
                  </a:lnTo>
                  <a:lnTo>
                    <a:pt x="483336" y="85332"/>
                  </a:lnTo>
                  <a:close/>
                </a:path>
                <a:path w="559435" h="171450">
                  <a:moveTo>
                    <a:pt x="511491" y="68786"/>
                  </a:moveTo>
                  <a:lnTo>
                    <a:pt x="483336" y="85332"/>
                  </a:lnTo>
                  <a:lnTo>
                    <a:pt x="511597" y="101695"/>
                  </a:lnTo>
                  <a:lnTo>
                    <a:pt x="511491" y="68786"/>
                  </a:lnTo>
                  <a:close/>
                </a:path>
                <a:path w="559435" h="171450">
                  <a:moveTo>
                    <a:pt x="521090" y="68786"/>
                  </a:moveTo>
                  <a:lnTo>
                    <a:pt x="511491" y="68786"/>
                  </a:lnTo>
                  <a:lnTo>
                    <a:pt x="511597" y="101695"/>
                  </a:lnTo>
                  <a:lnTo>
                    <a:pt x="521197" y="101695"/>
                  </a:lnTo>
                  <a:lnTo>
                    <a:pt x="521090" y="68786"/>
                  </a:lnTo>
                  <a:close/>
                </a:path>
                <a:path w="559435" h="171450">
                  <a:moveTo>
                    <a:pt x="521082" y="66159"/>
                  </a:moveTo>
                  <a:lnTo>
                    <a:pt x="450617" y="66388"/>
                  </a:lnTo>
                  <a:lnTo>
                    <a:pt x="483336" y="85332"/>
                  </a:lnTo>
                  <a:lnTo>
                    <a:pt x="511491" y="68786"/>
                  </a:lnTo>
                  <a:lnTo>
                    <a:pt x="521090" y="68786"/>
                  </a:lnTo>
                  <a:lnTo>
                    <a:pt x="521082" y="66159"/>
                  </a:lnTo>
                  <a:close/>
                </a:path>
                <a:path w="559435" h="171450">
                  <a:moveTo>
                    <a:pt x="409006" y="0"/>
                  </a:moveTo>
                  <a:lnTo>
                    <a:pt x="401719" y="499"/>
                  </a:lnTo>
                  <a:lnTo>
                    <a:pt x="395152" y="3693"/>
                  </a:lnTo>
                  <a:lnTo>
                    <a:pt x="390141" y="9360"/>
                  </a:lnTo>
                  <a:lnTo>
                    <a:pt x="387721" y="16527"/>
                  </a:lnTo>
                  <a:lnTo>
                    <a:pt x="388220" y="23813"/>
                  </a:lnTo>
                  <a:lnTo>
                    <a:pt x="391415" y="30380"/>
                  </a:lnTo>
                  <a:lnTo>
                    <a:pt x="397083" y="35391"/>
                  </a:lnTo>
                  <a:lnTo>
                    <a:pt x="450617" y="66388"/>
                  </a:lnTo>
                  <a:lnTo>
                    <a:pt x="526259" y="66159"/>
                  </a:lnTo>
                  <a:lnTo>
                    <a:pt x="416173" y="2419"/>
                  </a:lnTo>
                  <a:lnTo>
                    <a:pt x="409006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575300" y="4286682"/>
              <a:ext cx="2844800" cy="2082800"/>
            </a:xfrm>
            <a:custGeom>
              <a:avLst/>
              <a:gdLst/>
              <a:ahLst/>
              <a:cxnLst/>
              <a:rect l="l" t="t" r="r" b="b"/>
              <a:pathLst>
                <a:path w="2844800" h="2082800">
                  <a:moveTo>
                    <a:pt x="0" y="347069"/>
                  </a:moveTo>
                  <a:lnTo>
                    <a:pt x="3168" y="299974"/>
                  </a:lnTo>
                  <a:lnTo>
                    <a:pt x="12397" y="254804"/>
                  </a:lnTo>
                  <a:lnTo>
                    <a:pt x="27274" y="211974"/>
                  </a:lnTo>
                  <a:lnTo>
                    <a:pt x="47385" y="171897"/>
                  </a:lnTo>
                  <a:lnTo>
                    <a:pt x="72316" y="134985"/>
                  </a:lnTo>
                  <a:lnTo>
                    <a:pt x="101654" y="101654"/>
                  </a:lnTo>
                  <a:lnTo>
                    <a:pt x="134985" y="72316"/>
                  </a:lnTo>
                  <a:lnTo>
                    <a:pt x="171896" y="47385"/>
                  </a:lnTo>
                  <a:lnTo>
                    <a:pt x="211974" y="27274"/>
                  </a:lnTo>
                  <a:lnTo>
                    <a:pt x="254804" y="12397"/>
                  </a:lnTo>
                  <a:lnTo>
                    <a:pt x="299974" y="3168"/>
                  </a:lnTo>
                  <a:lnTo>
                    <a:pt x="347069" y="0"/>
                  </a:lnTo>
                  <a:lnTo>
                    <a:pt x="2497731" y="0"/>
                  </a:lnTo>
                  <a:lnTo>
                    <a:pt x="2544826" y="3168"/>
                  </a:lnTo>
                  <a:lnTo>
                    <a:pt x="2589995" y="12397"/>
                  </a:lnTo>
                  <a:lnTo>
                    <a:pt x="2632825" y="27274"/>
                  </a:lnTo>
                  <a:lnTo>
                    <a:pt x="2672903" y="47385"/>
                  </a:lnTo>
                  <a:lnTo>
                    <a:pt x="2709814" y="72316"/>
                  </a:lnTo>
                  <a:lnTo>
                    <a:pt x="2743145" y="101654"/>
                  </a:lnTo>
                  <a:lnTo>
                    <a:pt x="2772483" y="134985"/>
                  </a:lnTo>
                  <a:lnTo>
                    <a:pt x="2797414" y="171897"/>
                  </a:lnTo>
                  <a:lnTo>
                    <a:pt x="2817525" y="211974"/>
                  </a:lnTo>
                  <a:lnTo>
                    <a:pt x="2832402" y="254804"/>
                  </a:lnTo>
                  <a:lnTo>
                    <a:pt x="2841631" y="299974"/>
                  </a:lnTo>
                  <a:lnTo>
                    <a:pt x="2844800" y="347069"/>
                  </a:lnTo>
                  <a:lnTo>
                    <a:pt x="2844800" y="1735299"/>
                  </a:lnTo>
                  <a:lnTo>
                    <a:pt x="2841631" y="1782394"/>
                  </a:lnTo>
                  <a:lnTo>
                    <a:pt x="2832402" y="1827564"/>
                  </a:lnTo>
                  <a:lnTo>
                    <a:pt x="2817525" y="1870394"/>
                  </a:lnTo>
                  <a:lnTo>
                    <a:pt x="2797414" y="1910472"/>
                  </a:lnTo>
                  <a:lnTo>
                    <a:pt x="2772483" y="1947383"/>
                  </a:lnTo>
                  <a:lnTo>
                    <a:pt x="2743145" y="1980714"/>
                  </a:lnTo>
                  <a:lnTo>
                    <a:pt x="2709814" y="2010052"/>
                  </a:lnTo>
                  <a:lnTo>
                    <a:pt x="2672903" y="2034983"/>
                  </a:lnTo>
                  <a:lnTo>
                    <a:pt x="2632825" y="2055094"/>
                  </a:lnTo>
                  <a:lnTo>
                    <a:pt x="2589995" y="2069971"/>
                  </a:lnTo>
                  <a:lnTo>
                    <a:pt x="2544826" y="2079200"/>
                  </a:lnTo>
                  <a:lnTo>
                    <a:pt x="2497731" y="2082369"/>
                  </a:lnTo>
                  <a:lnTo>
                    <a:pt x="347069" y="2082369"/>
                  </a:lnTo>
                  <a:lnTo>
                    <a:pt x="299974" y="2079200"/>
                  </a:lnTo>
                  <a:lnTo>
                    <a:pt x="254804" y="2069971"/>
                  </a:lnTo>
                  <a:lnTo>
                    <a:pt x="211974" y="2055094"/>
                  </a:lnTo>
                  <a:lnTo>
                    <a:pt x="171896" y="2034983"/>
                  </a:lnTo>
                  <a:lnTo>
                    <a:pt x="134985" y="2010052"/>
                  </a:lnTo>
                  <a:lnTo>
                    <a:pt x="101654" y="1980714"/>
                  </a:lnTo>
                  <a:lnTo>
                    <a:pt x="72316" y="1947383"/>
                  </a:lnTo>
                  <a:lnTo>
                    <a:pt x="47385" y="1910472"/>
                  </a:lnTo>
                  <a:lnTo>
                    <a:pt x="27274" y="1870394"/>
                  </a:lnTo>
                  <a:lnTo>
                    <a:pt x="12397" y="1827564"/>
                  </a:lnTo>
                  <a:lnTo>
                    <a:pt x="3168" y="1782394"/>
                  </a:lnTo>
                  <a:lnTo>
                    <a:pt x="0" y="1735299"/>
                  </a:lnTo>
                  <a:lnTo>
                    <a:pt x="0" y="347069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5750528" y="4306316"/>
            <a:ext cx="24942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Candidate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materials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2784629" y="3746500"/>
            <a:ext cx="4951730" cy="2174240"/>
            <a:chOff x="2784629" y="3746500"/>
            <a:chExt cx="4951730" cy="2174240"/>
          </a:xfrm>
        </p:grpSpPr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3799" y="4737100"/>
              <a:ext cx="1462239" cy="1183217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2784629" y="3746500"/>
              <a:ext cx="3711575" cy="555625"/>
            </a:xfrm>
            <a:custGeom>
              <a:avLst/>
              <a:gdLst/>
              <a:ahLst/>
              <a:cxnLst/>
              <a:rect l="l" t="t" r="r" b="b"/>
              <a:pathLst>
                <a:path w="3711575" h="555625">
                  <a:moveTo>
                    <a:pt x="16458" y="384207"/>
                  </a:moveTo>
                  <a:lnTo>
                    <a:pt x="9299" y="386650"/>
                  </a:lnTo>
                  <a:lnTo>
                    <a:pt x="3648" y="391679"/>
                  </a:lnTo>
                  <a:lnTo>
                    <a:pt x="475" y="398257"/>
                  </a:lnTo>
                  <a:lnTo>
                    <a:pt x="0" y="405544"/>
                  </a:lnTo>
                  <a:lnTo>
                    <a:pt x="2443" y="412704"/>
                  </a:lnTo>
                  <a:lnTo>
                    <a:pt x="85573" y="555212"/>
                  </a:lnTo>
                  <a:lnTo>
                    <a:pt x="107627" y="517405"/>
                  </a:lnTo>
                  <a:lnTo>
                    <a:pt x="66523" y="517405"/>
                  </a:lnTo>
                  <a:lnTo>
                    <a:pt x="66522" y="446940"/>
                  </a:lnTo>
                  <a:lnTo>
                    <a:pt x="35352" y="393506"/>
                  </a:lnTo>
                  <a:lnTo>
                    <a:pt x="30323" y="387856"/>
                  </a:lnTo>
                  <a:lnTo>
                    <a:pt x="23745" y="384682"/>
                  </a:lnTo>
                  <a:lnTo>
                    <a:pt x="16458" y="384207"/>
                  </a:lnTo>
                  <a:close/>
                </a:path>
                <a:path w="3711575" h="555625">
                  <a:moveTo>
                    <a:pt x="66523" y="446942"/>
                  </a:moveTo>
                  <a:lnTo>
                    <a:pt x="66523" y="517405"/>
                  </a:lnTo>
                  <a:lnTo>
                    <a:pt x="104623" y="517405"/>
                  </a:lnTo>
                  <a:lnTo>
                    <a:pt x="104623" y="507806"/>
                  </a:lnTo>
                  <a:lnTo>
                    <a:pt x="69118" y="507806"/>
                  </a:lnTo>
                  <a:lnTo>
                    <a:pt x="85572" y="479598"/>
                  </a:lnTo>
                  <a:lnTo>
                    <a:pt x="66523" y="446942"/>
                  </a:lnTo>
                  <a:close/>
                </a:path>
                <a:path w="3711575" h="555625">
                  <a:moveTo>
                    <a:pt x="154687" y="384207"/>
                  </a:moveTo>
                  <a:lnTo>
                    <a:pt x="147399" y="384682"/>
                  </a:lnTo>
                  <a:lnTo>
                    <a:pt x="140822" y="387856"/>
                  </a:lnTo>
                  <a:lnTo>
                    <a:pt x="135793" y="393506"/>
                  </a:lnTo>
                  <a:lnTo>
                    <a:pt x="104623" y="446940"/>
                  </a:lnTo>
                  <a:lnTo>
                    <a:pt x="104623" y="517405"/>
                  </a:lnTo>
                  <a:lnTo>
                    <a:pt x="107627" y="517405"/>
                  </a:lnTo>
                  <a:lnTo>
                    <a:pt x="168702" y="412704"/>
                  </a:lnTo>
                  <a:lnTo>
                    <a:pt x="171146" y="405544"/>
                  </a:lnTo>
                  <a:lnTo>
                    <a:pt x="170670" y="398257"/>
                  </a:lnTo>
                  <a:lnTo>
                    <a:pt x="167497" y="391679"/>
                  </a:lnTo>
                  <a:lnTo>
                    <a:pt x="161847" y="386650"/>
                  </a:lnTo>
                  <a:lnTo>
                    <a:pt x="154687" y="384207"/>
                  </a:lnTo>
                  <a:close/>
                </a:path>
                <a:path w="3711575" h="555625">
                  <a:moveTo>
                    <a:pt x="85572" y="479598"/>
                  </a:moveTo>
                  <a:lnTo>
                    <a:pt x="69118" y="507806"/>
                  </a:lnTo>
                  <a:lnTo>
                    <a:pt x="102027" y="507806"/>
                  </a:lnTo>
                  <a:lnTo>
                    <a:pt x="85572" y="479598"/>
                  </a:lnTo>
                  <a:close/>
                </a:path>
                <a:path w="3711575" h="555625">
                  <a:moveTo>
                    <a:pt x="104623" y="446940"/>
                  </a:moveTo>
                  <a:lnTo>
                    <a:pt x="85572" y="479598"/>
                  </a:lnTo>
                  <a:lnTo>
                    <a:pt x="102027" y="507806"/>
                  </a:lnTo>
                  <a:lnTo>
                    <a:pt x="104623" y="507806"/>
                  </a:lnTo>
                  <a:lnTo>
                    <a:pt x="104623" y="446940"/>
                  </a:lnTo>
                  <a:close/>
                </a:path>
                <a:path w="3711575" h="555625">
                  <a:moveTo>
                    <a:pt x="3673323" y="258513"/>
                  </a:moveTo>
                  <a:lnTo>
                    <a:pt x="85573" y="258513"/>
                  </a:lnTo>
                  <a:lnTo>
                    <a:pt x="78157" y="260010"/>
                  </a:lnTo>
                  <a:lnTo>
                    <a:pt x="72102" y="264093"/>
                  </a:lnTo>
                  <a:lnTo>
                    <a:pt x="68020" y="270148"/>
                  </a:lnTo>
                  <a:lnTo>
                    <a:pt x="66523" y="277563"/>
                  </a:lnTo>
                  <a:lnTo>
                    <a:pt x="66523" y="446942"/>
                  </a:lnTo>
                  <a:lnTo>
                    <a:pt x="85572" y="479598"/>
                  </a:lnTo>
                  <a:lnTo>
                    <a:pt x="104622" y="446942"/>
                  </a:lnTo>
                  <a:lnTo>
                    <a:pt x="104623" y="296613"/>
                  </a:lnTo>
                  <a:lnTo>
                    <a:pt x="85573" y="296613"/>
                  </a:lnTo>
                  <a:lnTo>
                    <a:pt x="104623" y="277563"/>
                  </a:lnTo>
                  <a:lnTo>
                    <a:pt x="3673323" y="277563"/>
                  </a:lnTo>
                  <a:lnTo>
                    <a:pt x="3673323" y="258513"/>
                  </a:lnTo>
                  <a:close/>
                </a:path>
                <a:path w="3711575" h="555625">
                  <a:moveTo>
                    <a:pt x="104623" y="277563"/>
                  </a:moveTo>
                  <a:lnTo>
                    <a:pt x="85573" y="296613"/>
                  </a:lnTo>
                  <a:lnTo>
                    <a:pt x="104623" y="296613"/>
                  </a:lnTo>
                  <a:lnTo>
                    <a:pt x="104623" y="277563"/>
                  </a:lnTo>
                  <a:close/>
                </a:path>
                <a:path w="3711575" h="555625">
                  <a:moveTo>
                    <a:pt x="3711423" y="258513"/>
                  </a:moveTo>
                  <a:lnTo>
                    <a:pt x="3692373" y="258513"/>
                  </a:lnTo>
                  <a:lnTo>
                    <a:pt x="3673323" y="277563"/>
                  </a:lnTo>
                  <a:lnTo>
                    <a:pt x="104623" y="277563"/>
                  </a:lnTo>
                  <a:lnTo>
                    <a:pt x="104623" y="296613"/>
                  </a:lnTo>
                  <a:lnTo>
                    <a:pt x="3692373" y="296613"/>
                  </a:lnTo>
                  <a:lnTo>
                    <a:pt x="3699788" y="295116"/>
                  </a:lnTo>
                  <a:lnTo>
                    <a:pt x="3705843" y="291034"/>
                  </a:lnTo>
                  <a:lnTo>
                    <a:pt x="3709926" y="284979"/>
                  </a:lnTo>
                  <a:lnTo>
                    <a:pt x="3711423" y="277563"/>
                  </a:lnTo>
                  <a:lnTo>
                    <a:pt x="3711423" y="258513"/>
                  </a:lnTo>
                  <a:close/>
                </a:path>
                <a:path w="3711575" h="555625">
                  <a:moveTo>
                    <a:pt x="3711423" y="0"/>
                  </a:moveTo>
                  <a:lnTo>
                    <a:pt x="3673323" y="0"/>
                  </a:lnTo>
                  <a:lnTo>
                    <a:pt x="3673323" y="277563"/>
                  </a:lnTo>
                  <a:lnTo>
                    <a:pt x="3692373" y="258513"/>
                  </a:lnTo>
                  <a:lnTo>
                    <a:pt x="3711423" y="258513"/>
                  </a:lnTo>
                  <a:lnTo>
                    <a:pt x="3711423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1031779" y="3221228"/>
            <a:ext cx="26612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Structural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prototypes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303962" y="5866891"/>
            <a:ext cx="13881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ML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models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902262" y="3221228"/>
            <a:ext cx="3161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Density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functional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theory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449990" y="5732779"/>
            <a:ext cx="28409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Calibri"/>
                <a:cs typeface="Calibri"/>
                <a:hlinkClick r:id="rId6"/>
              </a:rPr>
              <a:t>http://www.aflow.org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-1586" y="-1560"/>
            <a:ext cx="9144000" cy="787400"/>
          </a:xfrm>
          <a:custGeom>
            <a:avLst/>
            <a:gdLst/>
            <a:ahLst/>
            <a:cxnLst/>
            <a:rect l="l" t="t" r="r" b="b"/>
            <a:pathLst>
              <a:path w="9144000" h="787400">
                <a:moveTo>
                  <a:pt x="9143999" y="0"/>
                </a:moveTo>
                <a:lnTo>
                  <a:pt x="0" y="0"/>
                </a:lnTo>
                <a:lnTo>
                  <a:pt x="0" y="787399"/>
                </a:lnTo>
                <a:lnTo>
                  <a:pt x="9143999" y="787399"/>
                </a:lnTo>
                <a:lnTo>
                  <a:pt x="9143999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7939" y="111251"/>
            <a:ext cx="346519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AFLOW</a:t>
            </a:r>
            <a:r>
              <a:rPr dirty="0" spc="-85"/>
              <a:t> </a:t>
            </a:r>
            <a:r>
              <a:rPr dirty="0"/>
              <a:t>School</a:t>
            </a:r>
            <a:r>
              <a:rPr dirty="0" spc="-85"/>
              <a:t> </a:t>
            </a:r>
            <a:r>
              <a:rPr dirty="0" spc="-45"/>
              <a:t>Team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865913" y="3314700"/>
            <a:ext cx="11709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Corey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Oses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29453" y="3314700"/>
            <a:ext cx="14573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Cormac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Toher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711" y="1063255"/>
            <a:ext cx="2204062" cy="221175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3077" y="1060079"/>
            <a:ext cx="2137255" cy="221493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28809" y="1060080"/>
            <a:ext cx="2142460" cy="221492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099265" y="3314700"/>
            <a:ext cx="12014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David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Hicks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58988" y="1079413"/>
            <a:ext cx="2204063" cy="2204063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7261555" y="3323844"/>
            <a:ext cx="13620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Marco</a:t>
            </a:r>
            <a:r>
              <a:rPr dirty="0" sz="2000" spc="-1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Esters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576223" y="6131052"/>
            <a:ext cx="1996439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Andriy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Smolyanyuk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32928" y="3894538"/>
            <a:ext cx="2118232" cy="2194741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6671104" y="6131052"/>
            <a:ext cx="18427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alibri"/>
                <a:cs typeface="Calibri"/>
              </a:rPr>
              <a:t>Stefano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Curtarolo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11884" y="3879480"/>
            <a:ext cx="2137255" cy="2209799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3462" y="3894538"/>
            <a:ext cx="2135220" cy="2197721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836207" y="6131052"/>
            <a:ext cx="14338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Rico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Friedrich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787400"/>
          </a:xfrm>
          <a:custGeom>
            <a:avLst/>
            <a:gdLst/>
            <a:ahLst/>
            <a:cxnLst/>
            <a:rect l="l" t="t" r="r" b="b"/>
            <a:pathLst>
              <a:path w="9144000" h="787400">
                <a:moveTo>
                  <a:pt x="9144000" y="0"/>
                </a:moveTo>
                <a:lnTo>
                  <a:pt x="0" y="0"/>
                </a:lnTo>
                <a:lnTo>
                  <a:pt x="0" y="787400"/>
                </a:lnTo>
                <a:lnTo>
                  <a:pt x="9144000" y="787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56005">
              <a:lnSpc>
                <a:spcPct val="100000"/>
              </a:lnSpc>
              <a:spcBef>
                <a:spcPts val="100"/>
              </a:spcBef>
            </a:pPr>
            <a:r>
              <a:rPr dirty="0"/>
              <a:t>AFLOW:</a:t>
            </a:r>
            <a:r>
              <a:rPr dirty="0" spc="-130"/>
              <a:t> </a:t>
            </a:r>
            <a:r>
              <a:rPr dirty="0"/>
              <a:t>Automatic</a:t>
            </a:r>
            <a:r>
              <a:rPr dirty="0" spc="-130"/>
              <a:t> </a:t>
            </a:r>
            <a:r>
              <a:rPr dirty="0" spc="-20"/>
              <a:t>FLOW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06679" y="1560575"/>
            <a:ext cx="3743325" cy="3743325"/>
            <a:chOff x="106679" y="1560575"/>
            <a:chExt cx="3743325" cy="374332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79" y="1560575"/>
              <a:ext cx="3742944" cy="374294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1" y="1584171"/>
              <a:ext cx="3649991" cy="3649992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52401" y="1584171"/>
              <a:ext cx="3650615" cy="3650615"/>
            </a:xfrm>
            <a:custGeom>
              <a:avLst/>
              <a:gdLst/>
              <a:ahLst/>
              <a:cxnLst/>
              <a:rect l="l" t="t" r="r" b="b"/>
              <a:pathLst>
                <a:path w="3650615" h="3650615">
                  <a:moveTo>
                    <a:pt x="0" y="1824996"/>
                  </a:moveTo>
                  <a:lnTo>
                    <a:pt x="635" y="1776377"/>
                  </a:lnTo>
                  <a:lnTo>
                    <a:pt x="2529" y="1728072"/>
                  </a:lnTo>
                  <a:lnTo>
                    <a:pt x="5668" y="1680096"/>
                  </a:lnTo>
                  <a:lnTo>
                    <a:pt x="10034" y="1632466"/>
                  </a:lnTo>
                  <a:lnTo>
                    <a:pt x="15613" y="1585196"/>
                  </a:lnTo>
                  <a:lnTo>
                    <a:pt x="22388" y="1538304"/>
                  </a:lnTo>
                  <a:lnTo>
                    <a:pt x="30344" y="1491803"/>
                  </a:lnTo>
                  <a:lnTo>
                    <a:pt x="39466" y="1445711"/>
                  </a:lnTo>
                  <a:lnTo>
                    <a:pt x="49736" y="1400043"/>
                  </a:lnTo>
                  <a:lnTo>
                    <a:pt x="61140" y="1354815"/>
                  </a:lnTo>
                  <a:lnTo>
                    <a:pt x="73661" y="1310042"/>
                  </a:lnTo>
                  <a:lnTo>
                    <a:pt x="87285" y="1265741"/>
                  </a:lnTo>
                  <a:lnTo>
                    <a:pt x="101994" y="1221926"/>
                  </a:lnTo>
                  <a:lnTo>
                    <a:pt x="117774" y="1178615"/>
                  </a:lnTo>
                  <a:lnTo>
                    <a:pt x="134609" y="1135822"/>
                  </a:lnTo>
                  <a:lnTo>
                    <a:pt x="152482" y="1093563"/>
                  </a:lnTo>
                  <a:lnTo>
                    <a:pt x="171379" y="1051855"/>
                  </a:lnTo>
                  <a:lnTo>
                    <a:pt x="191283" y="1010712"/>
                  </a:lnTo>
                  <a:lnTo>
                    <a:pt x="212178" y="970151"/>
                  </a:lnTo>
                  <a:lnTo>
                    <a:pt x="234050" y="930188"/>
                  </a:lnTo>
                  <a:lnTo>
                    <a:pt x="256881" y="890837"/>
                  </a:lnTo>
                  <a:lnTo>
                    <a:pt x="280657" y="852116"/>
                  </a:lnTo>
                  <a:lnTo>
                    <a:pt x="305361" y="814039"/>
                  </a:lnTo>
                  <a:lnTo>
                    <a:pt x="330978" y="776623"/>
                  </a:lnTo>
                  <a:lnTo>
                    <a:pt x="357492" y="739883"/>
                  </a:lnTo>
                  <a:lnTo>
                    <a:pt x="384887" y="703836"/>
                  </a:lnTo>
                  <a:lnTo>
                    <a:pt x="413147" y="668496"/>
                  </a:lnTo>
                  <a:lnTo>
                    <a:pt x="442257" y="633879"/>
                  </a:lnTo>
                  <a:lnTo>
                    <a:pt x="472202" y="600002"/>
                  </a:lnTo>
                  <a:lnTo>
                    <a:pt x="502964" y="566880"/>
                  </a:lnTo>
                  <a:lnTo>
                    <a:pt x="534528" y="534528"/>
                  </a:lnTo>
                  <a:lnTo>
                    <a:pt x="566880" y="502964"/>
                  </a:lnTo>
                  <a:lnTo>
                    <a:pt x="600002" y="472202"/>
                  </a:lnTo>
                  <a:lnTo>
                    <a:pt x="633879" y="442257"/>
                  </a:lnTo>
                  <a:lnTo>
                    <a:pt x="668496" y="413147"/>
                  </a:lnTo>
                  <a:lnTo>
                    <a:pt x="703836" y="384887"/>
                  </a:lnTo>
                  <a:lnTo>
                    <a:pt x="739883" y="357492"/>
                  </a:lnTo>
                  <a:lnTo>
                    <a:pt x="776623" y="330978"/>
                  </a:lnTo>
                  <a:lnTo>
                    <a:pt x="814039" y="305361"/>
                  </a:lnTo>
                  <a:lnTo>
                    <a:pt x="852116" y="280657"/>
                  </a:lnTo>
                  <a:lnTo>
                    <a:pt x="890837" y="256881"/>
                  </a:lnTo>
                  <a:lnTo>
                    <a:pt x="930188" y="234050"/>
                  </a:lnTo>
                  <a:lnTo>
                    <a:pt x="970151" y="212178"/>
                  </a:lnTo>
                  <a:lnTo>
                    <a:pt x="1010712" y="191283"/>
                  </a:lnTo>
                  <a:lnTo>
                    <a:pt x="1051855" y="171379"/>
                  </a:lnTo>
                  <a:lnTo>
                    <a:pt x="1093563" y="152482"/>
                  </a:lnTo>
                  <a:lnTo>
                    <a:pt x="1135822" y="134609"/>
                  </a:lnTo>
                  <a:lnTo>
                    <a:pt x="1178615" y="117774"/>
                  </a:lnTo>
                  <a:lnTo>
                    <a:pt x="1221926" y="101994"/>
                  </a:lnTo>
                  <a:lnTo>
                    <a:pt x="1265741" y="87285"/>
                  </a:lnTo>
                  <a:lnTo>
                    <a:pt x="1310042" y="73661"/>
                  </a:lnTo>
                  <a:lnTo>
                    <a:pt x="1354815" y="61140"/>
                  </a:lnTo>
                  <a:lnTo>
                    <a:pt x="1400043" y="49736"/>
                  </a:lnTo>
                  <a:lnTo>
                    <a:pt x="1445711" y="39466"/>
                  </a:lnTo>
                  <a:lnTo>
                    <a:pt x="1491803" y="30344"/>
                  </a:lnTo>
                  <a:lnTo>
                    <a:pt x="1538304" y="22388"/>
                  </a:lnTo>
                  <a:lnTo>
                    <a:pt x="1585196" y="15613"/>
                  </a:lnTo>
                  <a:lnTo>
                    <a:pt x="1632466" y="10034"/>
                  </a:lnTo>
                  <a:lnTo>
                    <a:pt x="1680096" y="5668"/>
                  </a:lnTo>
                  <a:lnTo>
                    <a:pt x="1728072" y="2529"/>
                  </a:lnTo>
                  <a:lnTo>
                    <a:pt x="1776377" y="635"/>
                  </a:lnTo>
                  <a:lnTo>
                    <a:pt x="1824996" y="0"/>
                  </a:lnTo>
                  <a:lnTo>
                    <a:pt x="1873614" y="635"/>
                  </a:lnTo>
                  <a:lnTo>
                    <a:pt x="1921919" y="2529"/>
                  </a:lnTo>
                  <a:lnTo>
                    <a:pt x="1969895" y="5668"/>
                  </a:lnTo>
                  <a:lnTo>
                    <a:pt x="2017525" y="10034"/>
                  </a:lnTo>
                  <a:lnTo>
                    <a:pt x="2064795" y="15613"/>
                  </a:lnTo>
                  <a:lnTo>
                    <a:pt x="2111687" y="22388"/>
                  </a:lnTo>
                  <a:lnTo>
                    <a:pt x="2158188" y="30344"/>
                  </a:lnTo>
                  <a:lnTo>
                    <a:pt x="2204280" y="39466"/>
                  </a:lnTo>
                  <a:lnTo>
                    <a:pt x="2249948" y="49736"/>
                  </a:lnTo>
                  <a:lnTo>
                    <a:pt x="2295176" y="61140"/>
                  </a:lnTo>
                  <a:lnTo>
                    <a:pt x="2339949" y="73661"/>
                  </a:lnTo>
                  <a:lnTo>
                    <a:pt x="2384250" y="87285"/>
                  </a:lnTo>
                  <a:lnTo>
                    <a:pt x="2428065" y="101994"/>
                  </a:lnTo>
                  <a:lnTo>
                    <a:pt x="2471376" y="117774"/>
                  </a:lnTo>
                  <a:lnTo>
                    <a:pt x="2514169" y="134609"/>
                  </a:lnTo>
                  <a:lnTo>
                    <a:pt x="2556428" y="152482"/>
                  </a:lnTo>
                  <a:lnTo>
                    <a:pt x="2598136" y="171379"/>
                  </a:lnTo>
                  <a:lnTo>
                    <a:pt x="2639279" y="191283"/>
                  </a:lnTo>
                  <a:lnTo>
                    <a:pt x="2679840" y="212178"/>
                  </a:lnTo>
                  <a:lnTo>
                    <a:pt x="2719803" y="234050"/>
                  </a:lnTo>
                  <a:lnTo>
                    <a:pt x="2759153" y="256881"/>
                  </a:lnTo>
                  <a:lnTo>
                    <a:pt x="2797875" y="280657"/>
                  </a:lnTo>
                  <a:lnTo>
                    <a:pt x="2835951" y="305361"/>
                  </a:lnTo>
                  <a:lnTo>
                    <a:pt x="2873368" y="330978"/>
                  </a:lnTo>
                  <a:lnTo>
                    <a:pt x="2910107" y="357492"/>
                  </a:lnTo>
                  <a:lnTo>
                    <a:pt x="2946155" y="384887"/>
                  </a:lnTo>
                  <a:lnTo>
                    <a:pt x="2981495" y="413147"/>
                  </a:lnTo>
                  <a:lnTo>
                    <a:pt x="3016112" y="442257"/>
                  </a:lnTo>
                  <a:lnTo>
                    <a:pt x="3049989" y="472202"/>
                  </a:lnTo>
                  <a:lnTo>
                    <a:pt x="3083111" y="502964"/>
                  </a:lnTo>
                  <a:lnTo>
                    <a:pt x="3115462" y="534528"/>
                  </a:lnTo>
                  <a:lnTo>
                    <a:pt x="3147027" y="566880"/>
                  </a:lnTo>
                  <a:lnTo>
                    <a:pt x="3177789" y="600002"/>
                  </a:lnTo>
                  <a:lnTo>
                    <a:pt x="3207733" y="633879"/>
                  </a:lnTo>
                  <a:lnTo>
                    <a:pt x="3236844" y="668496"/>
                  </a:lnTo>
                  <a:lnTo>
                    <a:pt x="3265104" y="703836"/>
                  </a:lnTo>
                  <a:lnTo>
                    <a:pt x="3292499" y="739883"/>
                  </a:lnTo>
                  <a:lnTo>
                    <a:pt x="3319013" y="776623"/>
                  </a:lnTo>
                  <a:lnTo>
                    <a:pt x="3344630" y="814039"/>
                  </a:lnTo>
                  <a:lnTo>
                    <a:pt x="3369334" y="852116"/>
                  </a:lnTo>
                  <a:lnTo>
                    <a:pt x="3393110" y="890837"/>
                  </a:lnTo>
                  <a:lnTo>
                    <a:pt x="3415941" y="930188"/>
                  </a:lnTo>
                  <a:lnTo>
                    <a:pt x="3437813" y="970151"/>
                  </a:lnTo>
                  <a:lnTo>
                    <a:pt x="3458708" y="1010712"/>
                  </a:lnTo>
                  <a:lnTo>
                    <a:pt x="3478612" y="1051855"/>
                  </a:lnTo>
                  <a:lnTo>
                    <a:pt x="3497509" y="1093563"/>
                  </a:lnTo>
                  <a:lnTo>
                    <a:pt x="3515382" y="1135822"/>
                  </a:lnTo>
                  <a:lnTo>
                    <a:pt x="3532217" y="1178615"/>
                  </a:lnTo>
                  <a:lnTo>
                    <a:pt x="3547997" y="1221926"/>
                  </a:lnTo>
                  <a:lnTo>
                    <a:pt x="3562706" y="1265741"/>
                  </a:lnTo>
                  <a:lnTo>
                    <a:pt x="3576330" y="1310042"/>
                  </a:lnTo>
                  <a:lnTo>
                    <a:pt x="3588851" y="1354815"/>
                  </a:lnTo>
                  <a:lnTo>
                    <a:pt x="3600255" y="1400043"/>
                  </a:lnTo>
                  <a:lnTo>
                    <a:pt x="3610525" y="1445711"/>
                  </a:lnTo>
                  <a:lnTo>
                    <a:pt x="3619647" y="1491803"/>
                  </a:lnTo>
                  <a:lnTo>
                    <a:pt x="3627603" y="1538304"/>
                  </a:lnTo>
                  <a:lnTo>
                    <a:pt x="3634378" y="1585196"/>
                  </a:lnTo>
                  <a:lnTo>
                    <a:pt x="3639957" y="1632466"/>
                  </a:lnTo>
                  <a:lnTo>
                    <a:pt x="3644323" y="1680096"/>
                  </a:lnTo>
                  <a:lnTo>
                    <a:pt x="3647462" y="1728072"/>
                  </a:lnTo>
                  <a:lnTo>
                    <a:pt x="3649357" y="1776377"/>
                  </a:lnTo>
                  <a:lnTo>
                    <a:pt x="3649992" y="1824996"/>
                  </a:lnTo>
                  <a:lnTo>
                    <a:pt x="3649357" y="1873614"/>
                  </a:lnTo>
                  <a:lnTo>
                    <a:pt x="3647462" y="1921919"/>
                  </a:lnTo>
                  <a:lnTo>
                    <a:pt x="3644323" y="1969895"/>
                  </a:lnTo>
                  <a:lnTo>
                    <a:pt x="3639957" y="2017525"/>
                  </a:lnTo>
                  <a:lnTo>
                    <a:pt x="3634378" y="2064795"/>
                  </a:lnTo>
                  <a:lnTo>
                    <a:pt x="3627603" y="2111687"/>
                  </a:lnTo>
                  <a:lnTo>
                    <a:pt x="3619647" y="2158188"/>
                  </a:lnTo>
                  <a:lnTo>
                    <a:pt x="3610525" y="2204280"/>
                  </a:lnTo>
                  <a:lnTo>
                    <a:pt x="3600255" y="2249948"/>
                  </a:lnTo>
                  <a:lnTo>
                    <a:pt x="3588851" y="2295176"/>
                  </a:lnTo>
                  <a:lnTo>
                    <a:pt x="3576330" y="2339949"/>
                  </a:lnTo>
                  <a:lnTo>
                    <a:pt x="3562706" y="2384250"/>
                  </a:lnTo>
                  <a:lnTo>
                    <a:pt x="3547997" y="2428065"/>
                  </a:lnTo>
                  <a:lnTo>
                    <a:pt x="3532217" y="2471376"/>
                  </a:lnTo>
                  <a:lnTo>
                    <a:pt x="3515382" y="2514169"/>
                  </a:lnTo>
                  <a:lnTo>
                    <a:pt x="3497509" y="2556428"/>
                  </a:lnTo>
                  <a:lnTo>
                    <a:pt x="3478612" y="2598136"/>
                  </a:lnTo>
                  <a:lnTo>
                    <a:pt x="3458708" y="2639279"/>
                  </a:lnTo>
                  <a:lnTo>
                    <a:pt x="3437813" y="2679840"/>
                  </a:lnTo>
                  <a:lnTo>
                    <a:pt x="3415941" y="2719803"/>
                  </a:lnTo>
                  <a:lnTo>
                    <a:pt x="3393110" y="2759153"/>
                  </a:lnTo>
                  <a:lnTo>
                    <a:pt x="3369334" y="2797875"/>
                  </a:lnTo>
                  <a:lnTo>
                    <a:pt x="3344630" y="2835951"/>
                  </a:lnTo>
                  <a:lnTo>
                    <a:pt x="3319013" y="2873368"/>
                  </a:lnTo>
                  <a:lnTo>
                    <a:pt x="3292499" y="2910107"/>
                  </a:lnTo>
                  <a:lnTo>
                    <a:pt x="3265104" y="2946155"/>
                  </a:lnTo>
                  <a:lnTo>
                    <a:pt x="3236844" y="2981495"/>
                  </a:lnTo>
                  <a:lnTo>
                    <a:pt x="3207733" y="3016112"/>
                  </a:lnTo>
                  <a:lnTo>
                    <a:pt x="3177789" y="3049989"/>
                  </a:lnTo>
                  <a:lnTo>
                    <a:pt x="3147027" y="3083111"/>
                  </a:lnTo>
                  <a:lnTo>
                    <a:pt x="3115462" y="3115462"/>
                  </a:lnTo>
                  <a:lnTo>
                    <a:pt x="3083111" y="3147027"/>
                  </a:lnTo>
                  <a:lnTo>
                    <a:pt x="3049989" y="3177789"/>
                  </a:lnTo>
                  <a:lnTo>
                    <a:pt x="3016112" y="3207733"/>
                  </a:lnTo>
                  <a:lnTo>
                    <a:pt x="2981495" y="3236844"/>
                  </a:lnTo>
                  <a:lnTo>
                    <a:pt x="2946155" y="3265104"/>
                  </a:lnTo>
                  <a:lnTo>
                    <a:pt x="2910107" y="3292499"/>
                  </a:lnTo>
                  <a:lnTo>
                    <a:pt x="2873368" y="3319013"/>
                  </a:lnTo>
                  <a:lnTo>
                    <a:pt x="2835951" y="3344630"/>
                  </a:lnTo>
                  <a:lnTo>
                    <a:pt x="2797875" y="3369334"/>
                  </a:lnTo>
                  <a:lnTo>
                    <a:pt x="2759153" y="3393110"/>
                  </a:lnTo>
                  <a:lnTo>
                    <a:pt x="2719803" y="3415941"/>
                  </a:lnTo>
                  <a:lnTo>
                    <a:pt x="2679840" y="3437813"/>
                  </a:lnTo>
                  <a:lnTo>
                    <a:pt x="2639279" y="3458708"/>
                  </a:lnTo>
                  <a:lnTo>
                    <a:pt x="2598136" y="3478612"/>
                  </a:lnTo>
                  <a:lnTo>
                    <a:pt x="2556428" y="3497509"/>
                  </a:lnTo>
                  <a:lnTo>
                    <a:pt x="2514169" y="3515382"/>
                  </a:lnTo>
                  <a:lnTo>
                    <a:pt x="2471376" y="3532217"/>
                  </a:lnTo>
                  <a:lnTo>
                    <a:pt x="2428065" y="3547997"/>
                  </a:lnTo>
                  <a:lnTo>
                    <a:pt x="2384250" y="3562706"/>
                  </a:lnTo>
                  <a:lnTo>
                    <a:pt x="2339949" y="3576330"/>
                  </a:lnTo>
                  <a:lnTo>
                    <a:pt x="2295176" y="3588851"/>
                  </a:lnTo>
                  <a:lnTo>
                    <a:pt x="2249948" y="3600255"/>
                  </a:lnTo>
                  <a:lnTo>
                    <a:pt x="2204280" y="3610525"/>
                  </a:lnTo>
                  <a:lnTo>
                    <a:pt x="2158188" y="3619647"/>
                  </a:lnTo>
                  <a:lnTo>
                    <a:pt x="2111687" y="3627603"/>
                  </a:lnTo>
                  <a:lnTo>
                    <a:pt x="2064795" y="3634378"/>
                  </a:lnTo>
                  <a:lnTo>
                    <a:pt x="2017525" y="3639957"/>
                  </a:lnTo>
                  <a:lnTo>
                    <a:pt x="1969895" y="3644323"/>
                  </a:lnTo>
                  <a:lnTo>
                    <a:pt x="1921919" y="3647462"/>
                  </a:lnTo>
                  <a:lnTo>
                    <a:pt x="1873614" y="3649357"/>
                  </a:lnTo>
                  <a:lnTo>
                    <a:pt x="1824996" y="3649992"/>
                  </a:lnTo>
                  <a:lnTo>
                    <a:pt x="1776377" y="3649357"/>
                  </a:lnTo>
                  <a:lnTo>
                    <a:pt x="1728072" y="3647462"/>
                  </a:lnTo>
                  <a:lnTo>
                    <a:pt x="1680096" y="3644323"/>
                  </a:lnTo>
                  <a:lnTo>
                    <a:pt x="1632466" y="3639957"/>
                  </a:lnTo>
                  <a:lnTo>
                    <a:pt x="1585196" y="3634378"/>
                  </a:lnTo>
                  <a:lnTo>
                    <a:pt x="1538304" y="3627603"/>
                  </a:lnTo>
                  <a:lnTo>
                    <a:pt x="1491803" y="3619647"/>
                  </a:lnTo>
                  <a:lnTo>
                    <a:pt x="1445711" y="3610525"/>
                  </a:lnTo>
                  <a:lnTo>
                    <a:pt x="1400043" y="3600255"/>
                  </a:lnTo>
                  <a:lnTo>
                    <a:pt x="1354815" y="3588851"/>
                  </a:lnTo>
                  <a:lnTo>
                    <a:pt x="1310042" y="3576330"/>
                  </a:lnTo>
                  <a:lnTo>
                    <a:pt x="1265741" y="3562706"/>
                  </a:lnTo>
                  <a:lnTo>
                    <a:pt x="1221926" y="3547997"/>
                  </a:lnTo>
                  <a:lnTo>
                    <a:pt x="1178615" y="3532217"/>
                  </a:lnTo>
                  <a:lnTo>
                    <a:pt x="1135822" y="3515382"/>
                  </a:lnTo>
                  <a:lnTo>
                    <a:pt x="1093563" y="3497509"/>
                  </a:lnTo>
                  <a:lnTo>
                    <a:pt x="1051855" y="3478612"/>
                  </a:lnTo>
                  <a:lnTo>
                    <a:pt x="1010712" y="3458708"/>
                  </a:lnTo>
                  <a:lnTo>
                    <a:pt x="970151" y="3437813"/>
                  </a:lnTo>
                  <a:lnTo>
                    <a:pt x="930188" y="3415941"/>
                  </a:lnTo>
                  <a:lnTo>
                    <a:pt x="890837" y="3393110"/>
                  </a:lnTo>
                  <a:lnTo>
                    <a:pt x="852116" y="3369334"/>
                  </a:lnTo>
                  <a:lnTo>
                    <a:pt x="814039" y="3344630"/>
                  </a:lnTo>
                  <a:lnTo>
                    <a:pt x="776623" y="3319013"/>
                  </a:lnTo>
                  <a:lnTo>
                    <a:pt x="739883" y="3292499"/>
                  </a:lnTo>
                  <a:lnTo>
                    <a:pt x="703836" y="3265104"/>
                  </a:lnTo>
                  <a:lnTo>
                    <a:pt x="668496" y="3236844"/>
                  </a:lnTo>
                  <a:lnTo>
                    <a:pt x="633879" y="3207733"/>
                  </a:lnTo>
                  <a:lnTo>
                    <a:pt x="600002" y="3177789"/>
                  </a:lnTo>
                  <a:lnTo>
                    <a:pt x="566880" y="3147027"/>
                  </a:lnTo>
                  <a:lnTo>
                    <a:pt x="534528" y="3115462"/>
                  </a:lnTo>
                  <a:lnTo>
                    <a:pt x="502964" y="3083111"/>
                  </a:lnTo>
                  <a:lnTo>
                    <a:pt x="472202" y="3049989"/>
                  </a:lnTo>
                  <a:lnTo>
                    <a:pt x="442257" y="3016112"/>
                  </a:lnTo>
                  <a:lnTo>
                    <a:pt x="413147" y="2981495"/>
                  </a:lnTo>
                  <a:lnTo>
                    <a:pt x="384887" y="2946155"/>
                  </a:lnTo>
                  <a:lnTo>
                    <a:pt x="357492" y="2910107"/>
                  </a:lnTo>
                  <a:lnTo>
                    <a:pt x="330978" y="2873368"/>
                  </a:lnTo>
                  <a:lnTo>
                    <a:pt x="305361" y="2835951"/>
                  </a:lnTo>
                  <a:lnTo>
                    <a:pt x="280657" y="2797875"/>
                  </a:lnTo>
                  <a:lnTo>
                    <a:pt x="256881" y="2759153"/>
                  </a:lnTo>
                  <a:lnTo>
                    <a:pt x="234050" y="2719803"/>
                  </a:lnTo>
                  <a:lnTo>
                    <a:pt x="212178" y="2679840"/>
                  </a:lnTo>
                  <a:lnTo>
                    <a:pt x="191283" y="2639279"/>
                  </a:lnTo>
                  <a:lnTo>
                    <a:pt x="171379" y="2598136"/>
                  </a:lnTo>
                  <a:lnTo>
                    <a:pt x="152482" y="2556428"/>
                  </a:lnTo>
                  <a:lnTo>
                    <a:pt x="134609" y="2514169"/>
                  </a:lnTo>
                  <a:lnTo>
                    <a:pt x="117774" y="2471376"/>
                  </a:lnTo>
                  <a:lnTo>
                    <a:pt x="101994" y="2428065"/>
                  </a:lnTo>
                  <a:lnTo>
                    <a:pt x="87285" y="2384250"/>
                  </a:lnTo>
                  <a:lnTo>
                    <a:pt x="73661" y="2339949"/>
                  </a:lnTo>
                  <a:lnTo>
                    <a:pt x="61140" y="2295176"/>
                  </a:lnTo>
                  <a:lnTo>
                    <a:pt x="49736" y="2249948"/>
                  </a:lnTo>
                  <a:lnTo>
                    <a:pt x="39466" y="2204280"/>
                  </a:lnTo>
                  <a:lnTo>
                    <a:pt x="30344" y="2158188"/>
                  </a:lnTo>
                  <a:lnTo>
                    <a:pt x="22388" y="2111687"/>
                  </a:lnTo>
                  <a:lnTo>
                    <a:pt x="15613" y="2064795"/>
                  </a:lnTo>
                  <a:lnTo>
                    <a:pt x="10034" y="2017525"/>
                  </a:lnTo>
                  <a:lnTo>
                    <a:pt x="5668" y="1969895"/>
                  </a:lnTo>
                  <a:lnTo>
                    <a:pt x="2529" y="1921919"/>
                  </a:lnTo>
                  <a:lnTo>
                    <a:pt x="635" y="1873614"/>
                  </a:lnTo>
                  <a:lnTo>
                    <a:pt x="0" y="1824996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276515" y="2126996"/>
            <a:ext cx="14020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latin typeface="Calibri"/>
                <a:cs typeface="Calibri"/>
              </a:rPr>
              <a:t>AFLOW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969263" y="3294888"/>
            <a:ext cx="2014855" cy="2018030"/>
            <a:chOff x="969263" y="3294888"/>
            <a:chExt cx="2014855" cy="201803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263" y="3294888"/>
              <a:ext cx="2014727" cy="2017776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015565" y="3319377"/>
              <a:ext cx="1922780" cy="1922780"/>
            </a:xfrm>
            <a:custGeom>
              <a:avLst/>
              <a:gdLst/>
              <a:ahLst/>
              <a:cxnLst/>
              <a:rect l="l" t="t" r="r" b="b"/>
              <a:pathLst>
                <a:path w="1922780" h="1922779">
                  <a:moveTo>
                    <a:pt x="961295" y="0"/>
                  </a:moveTo>
                  <a:lnTo>
                    <a:pt x="913316" y="1176"/>
                  </a:lnTo>
                  <a:lnTo>
                    <a:pt x="865947" y="4669"/>
                  </a:lnTo>
                  <a:lnTo>
                    <a:pt x="819242" y="10422"/>
                  </a:lnTo>
                  <a:lnTo>
                    <a:pt x="773255" y="18382"/>
                  </a:lnTo>
                  <a:lnTo>
                    <a:pt x="728043" y="28493"/>
                  </a:lnTo>
                  <a:lnTo>
                    <a:pt x="683660" y="40700"/>
                  </a:lnTo>
                  <a:lnTo>
                    <a:pt x="640161" y="54947"/>
                  </a:lnTo>
                  <a:lnTo>
                    <a:pt x="597602" y="71181"/>
                  </a:lnTo>
                  <a:lnTo>
                    <a:pt x="556037" y="89345"/>
                  </a:lnTo>
                  <a:lnTo>
                    <a:pt x="515521" y="109384"/>
                  </a:lnTo>
                  <a:lnTo>
                    <a:pt x="476110" y="131244"/>
                  </a:lnTo>
                  <a:lnTo>
                    <a:pt x="437859" y="154870"/>
                  </a:lnTo>
                  <a:lnTo>
                    <a:pt x="400823" y="180206"/>
                  </a:lnTo>
                  <a:lnTo>
                    <a:pt x="365056" y="207197"/>
                  </a:lnTo>
                  <a:lnTo>
                    <a:pt x="330614" y="235789"/>
                  </a:lnTo>
                  <a:lnTo>
                    <a:pt x="297552" y="265926"/>
                  </a:lnTo>
                  <a:lnTo>
                    <a:pt x="265926" y="297553"/>
                  </a:lnTo>
                  <a:lnTo>
                    <a:pt x="235789" y="330614"/>
                  </a:lnTo>
                  <a:lnTo>
                    <a:pt x="207197" y="365056"/>
                  </a:lnTo>
                  <a:lnTo>
                    <a:pt x="180206" y="400823"/>
                  </a:lnTo>
                  <a:lnTo>
                    <a:pt x="154870" y="437859"/>
                  </a:lnTo>
                  <a:lnTo>
                    <a:pt x="131244" y="476110"/>
                  </a:lnTo>
                  <a:lnTo>
                    <a:pt x="109384" y="515521"/>
                  </a:lnTo>
                  <a:lnTo>
                    <a:pt x="89345" y="556037"/>
                  </a:lnTo>
                  <a:lnTo>
                    <a:pt x="71181" y="597602"/>
                  </a:lnTo>
                  <a:lnTo>
                    <a:pt x="54947" y="640161"/>
                  </a:lnTo>
                  <a:lnTo>
                    <a:pt x="40700" y="683660"/>
                  </a:lnTo>
                  <a:lnTo>
                    <a:pt x="28493" y="728043"/>
                  </a:lnTo>
                  <a:lnTo>
                    <a:pt x="18382" y="773255"/>
                  </a:lnTo>
                  <a:lnTo>
                    <a:pt x="10422" y="819241"/>
                  </a:lnTo>
                  <a:lnTo>
                    <a:pt x="4669" y="865947"/>
                  </a:lnTo>
                  <a:lnTo>
                    <a:pt x="1176" y="913316"/>
                  </a:lnTo>
                  <a:lnTo>
                    <a:pt x="0" y="961294"/>
                  </a:lnTo>
                  <a:lnTo>
                    <a:pt x="1176" y="1009273"/>
                  </a:lnTo>
                  <a:lnTo>
                    <a:pt x="4669" y="1056642"/>
                  </a:lnTo>
                  <a:lnTo>
                    <a:pt x="10422" y="1103347"/>
                  </a:lnTo>
                  <a:lnTo>
                    <a:pt x="18382" y="1149334"/>
                  </a:lnTo>
                  <a:lnTo>
                    <a:pt x="28493" y="1194546"/>
                  </a:lnTo>
                  <a:lnTo>
                    <a:pt x="40700" y="1238929"/>
                  </a:lnTo>
                  <a:lnTo>
                    <a:pt x="54947" y="1282428"/>
                  </a:lnTo>
                  <a:lnTo>
                    <a:pt x="71181" y="1324987"/>
                  </a:lnTo>
                  <a:lnTo>
                    <a:pt x="89345" y="1366552"/>
                  </a:lnTo>
                  <a:lnTo>
                    <a:pt x="109384" y="1407067"/>
                  </a:lnTo>
                  <a:lnTo>
                    <a:pt x="131244" y="1446478"/>
                  </a:lnTo>
                  <a:lnTo>
                    <a:pt x="154870" y="1484729"/>
                  </a:lnTo>
                  <a:lnTo>
                    <a:pt x="180206" y="1521766"/>
                  </a:lnTo>
                  <a:lnTo>
                    <a:pt x="207197" y="1557532"/>
                  </a:lnTo>
                  <a:lnTo>
                    <a:pt x="235789" y="1591974"/>
                  </a:lnTo>
                  <a:lnTo>
                    <a:pt x="265926" y="1625036"/>
                  </a:lnTo>
                  <a:lnTo>
                    <a:pt x="297552" y="1656663"/>
                  </a:lnTo>
                  <a:lnTo>
                    <a:pt x="330614" y="1686800"/>
                  </a:lnTo>
                  <a:lnTo>
                    <a:pt x="365056" y="1715391"/>
                  </a:lnTo>
                  <a:lnTo>
                    <a:pt x="400823" y="1742382"/>
                  </a:lnTo>
                  <a:lnTo>
                    <a:pt x="437859" y="1767718"/>
                  </a:lnTo>
                  <a:lnTo>
                    <a:pt x="476110" y="1791344"/>
                  </a:lnTo>
                  <a:lnTo>
                    <a:pt x="515521" y="1813204"/>
                  </a:lnTo>
                  <a:lnTo>
                    <a:pt x="556037" y="1833244"/>
                  </a:lnTo>
                  <a:lnTo>
                    <a:pt x="597602" y="1851408"/>
                  </a:lnTo>
                  <a:lnTo>
                    <a:pt x="640161" y="1867641"/>
                  </a:lnTo>
                  <a:lnTo>
                    <a:pt x="683660" y="1881889"/>
                  </a:lnTo>
                  <a:lnTo>
                    <a:pt x="728043" y="1894095"/>
                  </a:lnTo>
                  <a:lnTo>
                    <a:pt x="773255" y="1904206"/>
                  </a:lnTo>
                  <a:lnTo>
                    <a:pt x="819242" y="1912166"/>
                  </a:lnTo>
                  <a:lnTo>
                    <a:pt x="865947" y="1917920"/>
                  </a:lnTo>
                  <a:lnTo>
                    <a:pt x="913316" y="1921413"/>
                  </a:lnTo>
                  <a:lnTo>
                    <a:pt x="961295" y="1922589"/>
                  </a:lnTo>
                  <a:lnTo>
                    <a:pt x="1009273" y="1921413"/>
                  </a:lnTo>
                  <a:lnTo>
                    <a:pt x="1056643" y="1917920"/>
                  </a:lnTo>
                  <a:lnTo>
                    <a:pt x="1103348" y="1912166"/>
                  </a:lnTo>
                  <a:lnTo>
                    <a:pt x="1149334" y="1904206"/>
                  </a:lnTo>
                  <a:lnTo>
                    <a:pt x="1194546" y="1894095"/>
                  </a:lnTo>
                  <a:lnTo>
                    <a:pt x="1238929" y="1881889"/>
                  </a:lnTo>
                  <a:lnTo>
                    <a:pt x="1282428" y="1867641"/>
                  </a:lnTo>
                  <a:lnTo>
                    <a:pt x="1324988" y="1851408"/>
                  </a:lnTo>
                  <a:lnTo>
                    <a:pt x="1366552" y="1833244"/>
                  </a:lnTo>
                  <a:lnTo>
                    <a:pt x="1407068" y="1813204"/>
                  </a:lnTo>
                  <a:lnTo>
                    <a:pt x="1446479" y="1791344"/>
                  </a:lnTo>
                  <a:lnTo>
                    <a:pt x="1484730" y="1767718"/>
                  </a:lnTo>
                  <a:lnTo>
                    <a:pt x="1521766" y="1742382"/>
                  </a:lnTo>
                  <a:lnTo>
                    <a:pt x="1557533" y="1715391"/>
                  </a:lnTo>
                  <a:lnTo>
                    <a:pt x="1591975" y="1686800"/>
                  </a:lnTo>
                  <a:lnTo>
                    <a:pt x="1625037" y="1656663"/>
                  </a:lnTo>
                  <a:lnTo>
                    <a:pt x="1656663" y="1625036"/>
                  </a:lnTo>
                  <a:lnTo>
                    <a:pt x="1686800" y="1591974"/>
                  </a:lnTo>
                  <a:lnTo>
                    <a:pt x="1715392" y="1557532"/>
                  </a:lnTo>
                  <a:lnTo>
                    <a:pt x="1742383" y="1521766"/>
                  </a:lnTo>
                  <a:lnTo>
                    <a:pt x="1767719" y="1484729"/>
                  </a:lnTo>
                  <a:lnTo>
                    <a:pt x="1791345" y="1446478"/>
                  </a:lnTo>
                  <a:lnTo>
                    <a:pt x="1813205" y="1407067"/>
                  </a:lnTo>
                  <a:lnTo>
                    <a:pt x="1833244" y="1366552"/>
                  </a:lnTo>
                  <a:lnTo>
                    <a:pt x="1851408" y="1324987"/>
                  </a:lnTo>
                  <a:lnTo>
                    <a:pt x="1867642" y="1282428"/>
                  </a:lnTo>
                  <a:lnTo>
                    <a:pt x="1881889" y="1238929"/>
                  </a:lnTo>
                  <a:lnTo>
                    <a:pt x="1894096" y="1194546"/>
                  </a:lnTo>
                  <a:lnTo>
                    <a:pt x="1904207" y="1149334"/>
                  </a:lnTo>
                  <a:lnTo>
                    <a:pt x="1912167" y="1103347"/>
                  </a:lnTo>
                  <a:lnTo>
                    <a:pt x="1917921" y="1056642"/>
                  </a:lnTo>
                  <a:lnTo>
                    <a:pt x="1921413" y="1009273"/>
                  </a:lnTo>
                  <a:lnTo>
                    <a:pt x="1922590" y="961294"/>
                  </a:lnTo>
                  <a:lnTo>
                    <a:pt x="1921413" y="913316"/>
                  </a:lnTo>
                  <a:lnTo>
                    <a:pt x="1917921" y="865947"/>
                  </a:lnTo>
                  <a:lnTo>
                    <a:pt x="1912167" y="819241"/>
                  </a:lnTo>
                  <a:lnTo>
                    <a:pt x="1904207" y="773255"/>
                  </a:lnTo>
                  <a:lnTo>
                    <a:pt x="1894096" y="728043"/>
                  </a:lnTo>
                  <a:lnTo>
                    <a:pt x="1881889" y="683660"/>
                  </a:lnTo>
                  <a:lnTo>
                    <a:pt x="1867642" y="640161"/>
                  </a:lnTo>
                  <a:lnTo>
                    <a:pt x="1851408" y="597602"/>
                  </a:lnTo>
                  <a:lnTo>
                    <a:pt x="1833244" y="556037"/>
                  </a:lnTo>
                  <a:lnTo>
                    <a:pt x="1813205" y="515521"/>
                  </a:lnTo>
                  <a:lnTo>
                    <a:pt x="1791345" y="476110"/>
                  </a:lnTo>
                  <a:lnTo>
                    <a:pt x="1767719" y="437859"/>
                  </a:lnTo>
                  <a:lnTo>
                    <a:pt x="1742383" y="400823"/>
                  </a:lnTo>
                  <a:lnTo>
                    <a:pt x="1715392" y="365056"/>
                  </a:lnTo>
                  <a:lnTo>
                    <a:pt x="1686800" y="330614"/>
                  </a:lnTo>
                  <a:lnTo>
                    <a:pt x="1656663" y="297553"/>
                  </a:lnTo>
                  <a:lnTo>
                    <a:pt x="1625037" y="265926"/>
                  </a:lnTo>
                  <a:lnTo>
                    <a:pt x="1591975" y="235789"/>
                  </a:lnTo>
                  <a:lnTo>
                    <a:pt x="1557533" y="207197"/>
                  </a:lnTo>
                  <a:lnTo>
                    <a:pt x="1521766" y="180206"/>
                  </a:lnTo>
                  <a:lnTo>
                    <a:pt x="1484730" y="154870"/>
                  </a:lnTo>
                  <a:lnTo>
                    <a:pt x="1446479" y="131244"/>
                  </a:lnTo>
                  <a:lnTo>
                    <a:pt x="1407068" y="109384"/>
                  </a:lnTo>
                  <a:lnTo>
                    <a:pt x="1366552" y="89345"/>
                  </a:lnTo>
                  <a:lnTo>
                    <a:pt x="1324988" y="71181"/>
                  </a:lnTo>
                  <a:lnTo>
                    <a:pt x="1282428" y="54947"/>
                  </a:lnTo>
                  <a:lnTo>
                    <a:pt x="1238929" y="40700"/>
                  </a:lnTo>
                  <a:lnTo>
                    <a:pt x="1194546" y="28493"/>
                  </a:lnTo>
                  <a:lnTo>
                    <a:pt x="1149334" y="18382"/>
                  </a:lnTo>
                  <a:lnTo>
                    <a:pt x="1103348" y="10422"/>
                  </a:lnTo>
                  <a:lnTo>
                    <a:pt x="1056643" y="4669"/>
                  </a:lnTo>
                  <a:lnTo>
                    <a:pt x="1009273" y="1176"/>
                  </a:lnTo>
                  <a:lnTo>
                    <a:pt x="961295" y="0"/>
                  </a:lnTo>
                  <a:close/>
                </a:path>
              </a:pathLst>
            </a:custGeom>
            <a:solidFill>
              <a:srgbClr val="0DC0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15565" y="3319377"/>
              <a:ext cx="1922780" cy="1922780"/>
            </a:xfrm>
            <a:custGeom>
              <a:avLst/>
              <a:gdLst/>
              <a:ahLst/>
              <a:cxnLst/>
              <a:rect l="l" t="t" r="r" b="b"/>
              <a:pathLst>
                <a:path w="1922780" h="1922779">
                  <a:moveTo>
                    <a:pt x="0" y="961295"/>
                  </a:moveTo>
                  <a:lnTo>
                    <a:pt x="1176" y="913316"/>
                  </a:lnTo>
                  <a:lnTo>
                    <a:pt x="4669" y="865947"/>
                  </a:lnTo>
                  <a:lnTo>
                    <a:pt x="10422" y="819241"/>
                  </a:lnTo>
                  <a:lnTo>
                    <a:pt x="18382" y="773255"/>
                  </a:lnTo>
                  <a:lnTo>
                    <a:pt x="28493" y="728043"/>
                  </a:lnTo>
                  <a:lnTo>
                    <a:pt x="40700" y="683660"/>
                  </a:lnTo>
                  <a:lnTo>
                    <a:pt x="54947" y="640161"/>
                  </a:lnTo>
                  <a:lnTo>
                    <a:pt x="71181" y="597602"/>
                  </a:lnTo>
                  <a:lnTo>
                    <a:pt x="89345" y="556037"/>
                  </a:lnTo>
                  <a:lnTo>
                    <a:pt x="109384" y="515521"/>
                  </a:lnTo>
                  <a:lnTo>
                    <a:pt x="131244" y="476110"/>
                  </a:lnTo>
                  <a:lnTo>
                    <a:pt x="154870" y="437859"/>
                  </a:lnTo>
                  <a:lnTo>
                    <a:pt x="180206" y="400823"/>
                  </a:lnTo>
                  <a:lnTo>
                    <a:pt x="207197" y="365056"/>
                  </a:lnTo>
                  <a:lnTo>
                    <a:pt x="235789" y="330614"/>
                  </a:lnTo>
                  <a:lnTo>
                    <a:pt x="265926" y="297553"/>
                  </a:lnTo>
                  <a:lnTo>
                    <a:pt x="297553" y="265926"/>
                  </a:lnTo>
                  <a:lnTo>
                    <a:pt x="330614" y="235789"/>
                  </a:lnTo>
                  <a:lnTo>
                    <a:pt x="365056" y="207197"/>
                  </a:lnTo>
                  <a:lnTo>
                    <a:pt x="400823" y="180206"/>
                  </a:lnTo>
                  <a:lnTo>
                    <a:pt x="437859" y="154870"/>
                  </a:lnTo>
                  <a:lnTo>
                    <a:pt x="476110" y="131244"/>
                  </a:lnTo>
                  <a:lnTo>
                    <a:pt x="515521" y="109384"/>
                  </a:lnTo>
                  <a:lnTo>
                    <a:pt x="556037" y="89345"/>
                  </a:lnTo>
                  <a:lnTo>
                    <a:pt x="597602" y="71181"/>
                  </a:lnTo>
                  <a:lnTo>
                    <a:pt x="640161" y="54947"/>
                  </a:lnTo>
                  <a:lnTo>
                    <a:pt x="683660" y="40700"/>
                  </a:lnTo>
                  <a:lnTo>
                    <a:pt x="728043" y="28493"/>
                  </a:lnTo>
                  <a:lnTo>
                    <a:pt x="773255" y="18382"/>
                  </a:lnTo>
                  <a:lnTo>
                    <a:pt x="819241" y="10422"/>
                  </a:lnTo>
                  <a:lnTo>
                    <a:pt x="865947" y="4669"/>
                  </a:lnTo>
                  <a:lnTo>
                    <a:pt x="913316" y="1176"/>
                  </a:lnTo>
                  <a:lnTo>
                    <a:pt x="961295" y="0"/>
                  </a:lnTo>
                  <a:lnTo>
                    <a:pt x="1009273" y="1176"/>
                  </a:lnTo>
                  <a:lnTo>
                    <a:pt x="1056642" y="4669"/>
                  </a:lnTo>
                  <a:lnTo>
                    <a:pt x="1103348" y="10422"/>
                  </a:lnTo>
                  <a:lnTo>
                    <a:pt x="1149334" y="18382"/>
                  </a:lnTo>
                  <a:lnTo>
                    <a:pt x="1194546" y="28493"/>
                  </a:lnTo>
                  <a:lnTo>
                    <a:pt x="1238929" y="40700"/>
                  </a:lnTo>
                  <a:lnTo>
                    <a:pt x="1282428" y="54947"/>
                  </a:lnTo>
                  <a:lnTo>
                    <a:pt x="1324987" y="71181"/>
                  </a:lnTo>
                  <a:lnTo>
                    <a:pt x="1366552" y="89345"/>
                  </a:lnTo>
                  <a:lnTo>
                    <a:pt x="1407068" y="109384"/>
                  </a:lnTo>
                  <a:lnTo>
                    <a:pt x="1446479" y="131244"/>
                  </a:lnTo>
                  <a:lnTo>
                    <a:pt x="1484730" y="154870"/>
                  </a:lnTo>
                  <a:lnTo>
                    <a:pt x="1521766" y="180206"/>
                  </a:lnTo>
                  <a:lnTo>
                    <a:pt x="1557533" y="207197"/>
                  </a:lnTo>
                  <a:lnTo>
                    <a:pt x="1591975" y="235789"/>
                  </a:lnTo>
                  <a:lnTo>
                    <a:pt x="1625037" y="265926"/>
                  </a:lnTo>
                  <a:lnTo>
                    <a:pt x="1656663" y="297553"/>
                  </a:lnTo>
                  <a:lnTo>
                    <a:pt x="1686800" y="330614"/>
                  </a:lnTo>
                  <a:lnTo>
                    <a:pt x="1715392" y="365056"/>
                  </a:lnTo>
                  <a:lnTo>
                    <a:pt x="1742383" y="400823"/>
                  </a:lnTo>
                  <a:lnTo>
                    <a:pt x="1767719" y="437859"/>
                  </a:lnTo>
                  <a:lnTo>
                    <a:pt x="1791345" y="476110"/>
                  </a:lnTo>
                  <a:lnTo>
                    <a:pt x="1813205" y="515521"/>
                  </a:lnTo>
                  <a:lnTo>
                    <a:pt x="1833244" y="556037"/>
                  </a:lnTo>
                  <a:lnTo>
                    <a:pt x="1851408" y="597602"/>
                  </a:lnTo>
                  <a:lnTo>
                    <a:pt x="1867642" y="640161"/>
                  </a:lnTo>
                  <a:lnTo>
                    <a:pt x="1881889" y="683660"/>
                  </a:lnTo>
                  <a:lnTo>
                    <a:pt x="1894096" y="728043"/>
                  </a:lnTo>
                  <a:lnTo>
                    <a:pt x="1904207" y="773255"/>
                  </a:lnTo>
                  <a:lnTo>
                    <a:pt x="1912167" y="819241"/>
                  </a:lnTo>
                  <a:lnTo>
                    <a:pt x="1917920" y="865947"/>
                  </a:lnTo>
                  <a:lnTo>
                    <a:pt x="1921413" y="913316"/>
                  </a:lnTo>
                  <a:lnTo>
                    <a:pt x="1922590" y="961295"/>
                  </a:lnTo>
                  <a:lnTo>
                    <a:pt x="1921413" y="1009273"/>
                  </a:lnTo>
                  <a:lnTo>
                    <a:pt x="1917920" y="1056642"/>
                  </a:lnTo>
                  <a:lnTo>
                    <a:pt x="1912167" y="1103348"/>
                  </a:lnTo>
                  <a:lnTo>
                    <a:pt x="1904207" y="1149334"/>
                  </a:lnTo>
                  <a:lnTo>
                    <a:pt x="1894096" y="1194546"/>
                  </a:lnTo>
                  <a:lnTo>
                    <a:pt x="1881889" y="1238929"/>
                  </a:lnTo>
                  <a:lnTo>
                    <a:pt x="1867642" y="1282428"/>
                  </a:lnTo>
                  <a:lnTo>
                    <a:pt x="1851408" y="1324987"/>
                  </a:lnTo>
                  <a:lnTo>
                    <a:pt x="1833244" y="1366552"/>
                  </a:lnTo>
                  <a:lnTo>
                    <a:pt x="1813205" y="1407068"/>
                  </a:lnTo>
                  <a:lnTo>
                    <a:pt x="1791345" y="1446479"/>
                  </a:lnTo>
                  <a:lnTo>
                    <a:pt x="1767719" y="1484730"/>
                  </a:lnTo>
                  <a:lnTo>
                    <a:pt x="1742383" y="1521766"/>
                  </a:lnTo>
                  <a:lnTo>
                    <a:pt x="1715392" y="1557533"/>
                  </a:lnTo>
                  <a:lnTo>
                    <a:pt x="1686800" y="1591975"/>
                  </a:lnTo>
                  <a:lnTo>
                    <a:pt x="1656663" y="1625037"/>
                  </a:lnTo>
                  <a:lnTo>
                    <a:pt x="1625037" y="1656663"/>
                  </a:lnTo>
                  <a:lnTo>
                    <a:pt x="1591975" y="1686800"/>
                  </a:lnTo>
                  <a:lnTo>
                    <a:pt x="1557533" y="1715392"/>
                  </a:lnTo>
                  <a:lnTo>
                    <a:pt x="1521766" y="1742383"/>
                  </a:lnTo>
                  <a:lnTo>
                    <a:pt x="1484730" y="1767719"/>
                  </a:lnTo>
                  <a:lnTo>
                    <a:pt x="1446479" y="1791345"/>
                  </a:lnTo>
                  <a:lnTo>
                    <a:pt x="1407068" y="1813205"/>
                  </a:lnTo>
                  <a:lnTo>
                    <a:pt x="1366552" y="1833244"/>
                  </a:lnTo>
                  <a:lnTo>
                    <a:pt x="1324987" y="1851408"/>
                  </a:lnTo>
                  <a:lnTo>
                    <a:pt x="1282428" y="1867642"/>
                  </a:lnTo>
                  <a:lnTo>
                    <a:pt x="1238929" y="1881889"/>
                  </a:lnTo>
                  <a:lnTo>
                    <a:pt x="1194546" y="1894096"/>
                  </a:lnTo>
                  <a:lnTo>
                    <a:pt x="1149334" y="1904207"/>
                  </a:lnTo>
                  <a:lnTo>
                    <a:pt x="1103348" y="1912167"/>
                  </a:lnTo>
                  <a:lnTo>
                    <a:pt x="1056642" y="1917920"/>
                  </a:lnTo>
                  <a:lnTo>
                    <a:pt x="1009273" y="1921413"/>
                  </a:lnTo>
                  <a:lnTo>
                    <a:pt x="961295" y="1922590"/>
                  </a:lnTo>
                  <a:lnTo>
                    <a:pt x="913316" y="1921413"/>
                  </a:lnTo>
                  <a:lnTo>
                    <a:pt x="865947" y="1917920"/>
                  </a:lnTo>
                  <a:lnTo>
                    <a:pt x="819241" y="1912167"/>
                  </a:lnTo>
                  <a:lnTo>
                    <a:pt x="773255" y="1904207"/>
                  </a:lnTo>
                  <a:lnTo>
                    <a:pt x="728043" y="1894096"/>
                  </a:lnTo>
                  <a:lnTo>
                    <a:pt x="683660" y="1881889"/>
                  </a:lnTo>
                  <a:lnTo>
                    <a:pt x="640161" y="1867642"/>
                  </a:lnTo>
                  <a:lnTo>
                    <a:pt x="597602" y="1851408"/>
                  </a:lnTo>
                  <a:lnTo>
                    <a:pt x="556037" y="1833244"/>
                  </a:lnTo>
                  <a:lnTo>
                    <a:pt x="515521" y="1813205"/>
                  </a:lnTo>
                  <a:lnTo>
                    <a:pt x="476110" y="1791345"/>
                  </a:lnTo>
                  <a:lnTo>
                    <a:pt x="437859" y="1767719"/>
                  </a:lnTo>
                  <a:lnTo>
                    <a:pt x="400823" y="1742383"/>
                  </a:lnTo>
                  <a:lnTo>
                    <a:pt x="365056" y="1715392"/>
                  </a:lnTo>
                  <a:lnTo>
                    <a:pt x="330614" y="1686800"/>
                  </a:lnTo>
                  <a:lnTo>
                    <a:pt x="297553" y="1656663"/>
                  </a:lnTo>
                  <a:lnTo>
                    <a:pt x="265926" y="1625037"/>
                  </a:lnTo>
                  <a:lnTo>
                    <a:pt x="235789" y="1591975"/>
                  </a:lnTo>
                  <a:lnTo>
                    <a:pt x="207197" y="1557533"/>
                  </a:lnTo>
                  <a:lnTo>
                    <a:pt x="180206" y="1521766"/>
                  </a:lnTo>
                  <a:lnTo>
                    <a:pt x="154870" y="1484730"/>
                  </a:lnTo>
                  <a:lnTo>
                    <a:pt x="131244" y="1446479"/>
                  </a:lnTo>
                  <a:lnTo>
                    <a:pt x="109384" y="1407068"/>
                  </a:lnTo>
                  <a:lnTo>
                    <a:pt x="89345" y="1366552"/>
                  </a:lnTo>
                  <a:lnTo>
                    <a:pt x="71181" y="1324987"/>
                  </a:lnTo>
                  <a:lnTo>
                    <a:pt x="54947" y="1282428"/>
                  </a:lnTo>
                  <a:lnTo>
                    <a:pt x="40700" y="1238929"/>
                  </a:lnTo>
                  <a:lnTo>
                    <a:pt x="28493" y="1194546"/>
                  </a:lnTo>
                  <a:lnTo>
                    <a:pt x="18382" y="1149334"/>
                  </a:lnTo>
                  <a:lnTo>
                    <a:pt x="10422" y="1103348"/>
                  </a:lnTo>
                  <a:lnTo>
                    <a:pt x="4669" y="1056642"/>
                  </a:lnTo>
                  <a:lnTo>
                    <a:pt x="1176" y="1009273"/>
                  </a:lnTo>
                  <a:lnTo>
                    <a:pt x="0" y="961295"/>
                  </a:lnTo>
                  <a:close/>
                </a:path>
              </a:pathLst>
            </a:custGeom>
            <a:ln w="9525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524421" y="4117340"/>
            <a:ext cx="9042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DFT-</a:t>
            </a:r>
            <a:r>
              <a:rPr dirty="0" sz="1800" spc="-20">
                <a:latin typeface="Calibri"/>
                <a:cs typeface="Calibri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553714" y="1627043"/>
            <a:ext cx="1083310" cy="529590"/>
            <a:chOff x="6553714" y="1627043"/>
            <a:chExt cx="1083310" cy="529590"/>
          </a:xfrm>
        </p:grpSpPr>
        <p:sp>
          <p:nvSpPr>
            <p:cNvPr id="15" name="object 15" descr=""/>
            <p:cNvSpPr/>
            <p:nvPr/>
          </p:nvSpPr>
          <p:spPr>
            <a:xfrm>
              <a:off x="6558477" y="1631806"/>
              <a:ext cx="1073785" cy="520065"/>
            </a:xfrm>
            <a:custGeom>
              <a:avLst/>
              <a:gdLst/>
              <a:ahLst/>
              <a:cxnLst/>
              <a:rect l="l" t="t" r="r" b="b"/>
              <a:pathLst>
                <a:path w="1073784" h="520064">
                  <a:moveTo>
                    <a:pt x="1073251" y="0"/>
                  </a:moveTo>
                  <a:lnTo>
                    <a:pt x="0" y="0"/>
                  </a:lnTo>
                  <a:lnTo>
                    <a:pt x="0" y="519581"/>
                  </a:lnTo>
                  <a:lnTo>
                    <a:pt x="1073251" y="519581"/>
                  </a:lnTo>
                  <a:lnTo>
                    <a:pt x="1073251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558477" y="1631806"/>
              <a:ext cx="1073785" cy="520065"/>
            </a:xfrm>
            <a:custGeom>
              <a:avLst/>
              <a:gdLst/>
              <a:ahLst/>
              <a:cxnLst/>
              <a:rect l="l" t="t" r="r" b="b"/>
              <a:pathLst>
                <a:path w="1073784" h="520064">
                  <a:moveTo>
                    <a:pt x="0" y="0"/>
                  </a:moveTo>
                  <a:lnTo>
                    <a:pt x="1073252" y="0"/>
                  </a:lnTo>
                  <a:lnTo>
                    <a:pt x="1073252" y="519582"/>
                  </a:lnTo>
                  <a:lnTo>
                    <a:pt x="0" y="5195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6751408" y="1743964"/>
            <a:ext cx="6877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aflow.in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772551" y="4265273"/>
            <a:ext cx="1170305" cy="520065"/>
          </a:xfrm>
          <a:prstGeom prst="rect">
            <a:avLst/>
          </a:prstGeom>
          <a:solidFill>
            <a:srgbClr val="558ED5"/>
          </a:solidFill>
          <a:ln w="9525">
            <a:solidFill>
              <a:srgbClr val="000000"/>
            </a:solidFill>
          </a:ln>
        </p:spPr>
        <p:txBody>
          <a:bodyPr wrap="square" lIns="0" tIns="108585" rIns="0" bIns="0" rtlCol="0" vert="horz">
            <a:spAutoFit/>
          </a:bodyPr>
          <a:lstStyle/>
          <a:p>
            <a:pPr marL="290830">
              <a:lnSpc>
                <a:spcPct val="100000"/>
              </a:lnSpc>
              <a:spcBef>
                <a:spcPts val="855"/>
              </a:spcBef>
            </a:pPr>
            <a:r>
              <a:rPr dirty="0" sz="1800" spc="-10">
                <a:latin typeface="Calibri"/>
                <a:cs typeface="Calibri"/>
              </a:rPr>
              <a:t>Elastic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250477" y="4265273"/>
            <a:ext cx="1170305" cy="520065"/>
          </a:xfrm>
          <a:prstGeom prst="rect">
            <a:avLst/>
          </a:prstGeom>
          <a:solidFill>
            <a:srgbClr val="558ED5"/>
          </a:solidFill>
          <a:ln w="9525">
            <a:solidFill>
              <a:srgbClr val="000000"/>
            </a:solidFill>
          </a:ln>
        </p:spPr>
        <p:txBody>
          <a:bodyPr wrap="square" lIns="0" tIns="108585" rIns="0" bIns="0" rtlCol="0" vert="horz">
            <a:spAutoFit/>
          </a:bodyPr>
          <a:lstStyle/>
          <a:p>
            <a:pPr marL="124460">
              <a:lnSpc>
                <a:spcPct val="100000"/>
              </a:lnSpc>
              <a:spcBef>
                <a:spcPts val="855"/>
              </a:spcBef>
            </a:pPr>
            <a:r>
              <a:rPr dirty="0" sz="1800" spc="-10">
                <a:latin typeface="Calibri"/>
                <a:cs typeface="Calibri"/>
              </a:rPr>
              <a:t>Electronic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6505340" y="4260510"/>
            <a:ext cx="1179830" cy="529590"/>
            <a:chOff x="6505340" y="4260510"/>
            <a:chExt cx="1179830" cy="529590"/>
          </a:xfrm>
        </p:grpSpPr>
        <p:sp>
          <p:nvSpPr>
            <p:cNvPr id="21" name="object 21" descr=""/>
            <p:cNvSpPr/>
            <p:nvPr/>
          </p:nvSpPr>
          <p:spPr>
            <a:xfrm>
              <a:off x="6510102" y="4265273"/>
              <a:ext cx="1170305" cy="520065"/>
            </a:xfrm>
            <a:custGeom>
              <a:avLst/>
              <a:gdLst/>
              <a:ahLst/>
              <a:cxnLst/>
              <a:rect l="l" t="t" r="r" b="b"/>
              <a:pathLst>
                <a:path w="1170304" h="520064">
                  <a:moveTo>
                    <a:pt x="1170000" y="0"/>
                  </a:moveTo>
                  <a:lnTo>
                    <a:pt x="0" y="0"/>
                  </a:lnTo>
                  <a:lnTo>
                    <a:pt x="0" y="519581"/>
                  </a:lnTo>
                  <a:lnTo>
                    <a:pt x="1170000" y="519581"/>
                  </a:lnTo>
                  <a:lnTo>
                    <a:pt x="1170000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510102" y="4265273"/>
              <a:ext cx="1170305" cy="520065"/>
            </a:xfrm>
            <a:custGeom>
              <a:avLst/>
              <a:gdLst/>
              <a:ahLst/>
              <a:cxnLst/>
              <a:rect l="l" t="t" r="r" b="b"/>
              <a:pathLst>
                <a:path w="1170304" h="520064">
                  <a:moveTo>
                    <a:pt x="0" y="0"/>
                  </a:moveTo>
                  <a:lnTo>
                    <a:pt x="1170000" y="0"/>
                  </a:lnTo>
                  <a:lnTo>
                    <a:pt x="1170000" y="519582"/>
                  </a:lnTo>
                  <a:lnTo>
                    <a:pt x="0" y="5195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6514865" y="4361179"/>
            <a:ext cx="11607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494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Thermal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3995242" y="1445056"/>
            <a:ext cx="5061585" cy="4490720"/>
            <a:chOff x="3995242" y="1445056"/>
            <a:chExt cx="5061585" cy="4490720"/>
          </a:xfrm>
        </p:grpSpPr>
        <p:sp>
          <p:nvSpPr>
            <p:cNvPr id="25" name="object 25" descr=""/>
            <p:cNvSpPr/>
            <p:nvPr/>
          </p:nvSpPr>
          <p:spPr>
            <a:xfrm>
              <a:off x="4000004" y="1449819"/>
              <a:ext cx="5052060" cy="865505"/>
            </a:xfrm>
            <a:custGeom>
              <a:avLst/>
              <a:gdLst/>
              <a:ahLst/>
              <a:cxnLst/>
              <a:rect l="l" t="t" r="r" b="b"/>
              <a:pathLst>
                <a:path w="5052059" h="865505">
                  <a:moveTo>
                    <a:pt x="0" y="0"/>
                  </a:moveTo>
                  <a:lnTo>
                    <a:pt x="5051783" y="0"/>
                  </a:lnTo>
                  <a:lnTo>
                    <a:pt x="5051783" y="864926"/>
                  </a:lnTo>
                  <a:lnTo>
                    <a:pt x="0" y="86492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288434" y="5411424"/>
              <a:ext cx="1613535" cy="520065"/>
            </a:xfrm>
            <a:custGeom>
              <a:avLst/>
              <a:gdLst/>
              <a:ahLst/>
              <a:cxnLst/>
              <a:rect l="l" t="t" r="r" b="b"/>
              <a:pathLst>
                <a:path w="1613534" h="520064">
                  <a:moveTo>
                    <a:pt x="1613338" y="0"/>
                  </a:moveTo>
                  <a:lnTo>
                    <a:pt x="0" y="0"/>
                  </a:lnTo>
                  <a:lnTo>
                    <a:pt x="0" y="519582"/>
                  </a:lnTo>
                  <a:lnTo>
                    <a:pt x="1613338" y="519582"/>
                  </a:lnTo>
                  <a:lnTo>
                    <a:pt x="161333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288434" y="5411424"/>
              <a:ext cx="1613535" cy="520065"/>
            </a:xfrm>
            <a:custGeom>
              <a:avLst/>
              <a:gdLst/>
              <a:ahLst/>
              <a:cxnLst/>
              <a:rect l="l" t="t" r="r" b="b"/>
              <a:pathLst>
                <a:path w="1613534" h="520064">
                  <a:moveTo>
                    <a:pt x="0" y="0"/>
                  </a:moveTo>
                  <a:lnTo>
                    <a:pt x="1613338" y="0"/>
                  </a:lnTo>
                  <a:lnTo>
                    <a:pt x="1613338" y="519582"/>
                  </a:lnTo>
                  <a:lnTo>
                    <a:pt x="0" y="5195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6293196" y="5507228"/>
            <a:ext cx="16040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5134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Storage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3982944" y="2411968"/>
            <a:ext cx="5073650" cy="3792854"/>
            <a:chOff x="3982944" y="2411968"/>
            <a:chExt cx="5073650" cy="3792854"/>
          </a:xfrm>
        </p:grpSpPr>
        <p:sp>
          <p:nvSpPr>
            <p:cNvPr id="30" name="object 30" descr=""/>
            <p:cNvSpPr/>
            <p:nvPr/>
          </p:nvSpPr>
          <p:spPr>
            <a:xfrm>
              <a:off x="3987707" y="2416731"/>
              <a:ext cx="5052060" cy="1542415"/>
            </a:xfrm>
            <a:custGeom>
              <a:avLst/>
              <a:gdLst/>
              <a:ahLst/>
              <a:cxnLst/>
              <a:rect l="l" t="t" r="r" b="b"/>
              <a:pathLst>
                <a:path w="5052059" h="1542414">
                  <a:moveTo>
                    <a:pt x="0" y="0"/>
                  </a:moveTo>
                  <a:lnTo>
                    <a:pt x="5051783" y="0"/>
                  </a:lnTo>
                  <a:lnTo>
                    <a:pt x="5051783" y="1542129"/>
                  </a:lnTo>
                  <a:lnTo>
                    <a:pt x="0" y="15421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000004" y="4053320"/>
              <a:ext cx="5052060" cy="987425"/>
            </a:xfrm>
            <a:custGeom>
              <a:avLst/>
              <a:gdLst/>
              <a:ahLst/>
              <a:cxnLst/>
              <a:rect l="l" t="t" r="r" b="b"/>
              <a:pathLst>
                <a:path w="5052059" h="987425">
                  <a:moveTo>
                    <a:pt x="0" y="0"/>
                  </a:moveTo>
                  <a:lnTo>
                    <a:pt x="5051783" y="0"/>
                  </a:lnTo>
                  <a:lnTo>
                    <a:pt x="5051783" y="987235"/>
                  </a:lnTo>
                  <a:lnTo>
                    <a:pt x="0" y="98723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000004" y="5165167"/>
              <a:ext cx="5052060" cy="1035050"/>
            </a:xfrm>
            <a:custGeom>
              <a:avLst/>
              <a:gdLst/>
              <a:ahLst/>
              <a:cxnLst/>
              <a:rect l="l" t="t" r="r" b="b"/>
              <a:pathLst>
                <a:path w="5052059" h="1035050">
                  <a:moveTo>
                    <a:pt x="0" y="0"/>
                  </a:moveTo>
                  <a:lnTo>
                    <a:pt x="5051783" y="0"/>
                  </a:lnTo>
                  <a:lnTo>
                    <a:pt x="5051783" y="1034453"/>
                  </a:lnTo>
                  <a:lnTo>
                    <a:pt x="0" y="103445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4089999" y="4239259"/>
            <a:ext cx="103378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 indent="98425">
              <a:lnSpc>
                <a:spcPts val="2110"/>
              </a:lnSpc>
              <a:spcBef>
                <a:spcPts val="210"/>
              </a:spcBef>
            </a:pPr>
            <a:r>
              <a:rPr dirty="0" sz="1800" spc="-10">
                <a:latin typeface="Calibri"/>
                <a:cs typeface="Calibri"/>
              </a:rPr>
              <a:t>Property calculation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5786240" y="2151387"/>
            <a:ext cx="1368425" cy="915035"/>
            <a:chOff x="5786240" y="2151387"/>
            <a:chExt cx="1368425" cy="915035"/>
          </a:xfrm>
        </p:grpSpPr>
        <p:sp>
          <p:nvSpPr>
            <p:cNvPr id="35" name="object 35" descr=""/>
            <p:cNvSpPr/>
            <p:nvPr/>
          </p:nvSpPr>
          <p:spPr>
            <a:xfrm>
              <a:off x="7036149" y="2151387"/>
              <a:ext cx="118110" cy="390525"/>
            </a:xfrm>
            <a:custGeom>
              <a:avLst/>
              <a:gdLst/>
              <a:ahLst/>
              <a:cxnLst/>
              <a:rect l="l" t="t" r="r" b="b"/>
              <a:pathLst>
                <a:path w="118109" h="390525">
                  <a:moveTo>
                    <a:pt x="14164" y="274224"/>
                  </a:moveTo>
                  <a:lnTo>
                    <a:pt x="2047" y="281293"/>
                  </a:lnTo>
                  <a:lnTo>
                    <a:pt x="0" y="289069"/>
                  </a:lnTo>
                  <a:lnTo>
                    <a:pt x="58954" y="390133"/>
                  </a:lnTo>
                  <a:lnTo>
                    <a:pt x="73657" y="364929"/>
                  </a:lnTo>
                  <a:lnTo>
                    <a:pt x="46254" y="364929"/>
                  </a:lnTo>
                  <a:lnTo>
                    <a:pt x="46254" y="317952"/>
                  </a:lnTo>
                  <a:lnTo>
                    <a:pt x="21940" y="276271"/>
                  </a:lnTo>
                  <a:lnTo>
                    <a:pt x="14164" y="274224"/>
                  </a:lnTo>
                  <a:close/>
                </a:path>
                <a:path w="118109" h="390525">
                  <a:moveTo>
                    <a:pt x="46254" y="317952"/>
                  </a:moveTo>
                  <a:lnTo>
                    <a:pt x="46254" y="364929"/>
                  </a:lnTo>
                  <a:lnTo>
                    <a:pt x="71654" y="364929"/>
                  </a:lnTo>
                  <a:lnTo>
                    <a:pt x="71654" y="358529"/>
                  </a:lnTo>
                  <a:lnTo>
                    <a:pt x="47984" y="358529"/>
                  </a:lnTo>
                  <a:lnTo>
                    <a:pt x="58954" y="339723"/>
                  </a:lnTo>
                  <a:lnTo>
                    <a:pt x="46254" y="317952"/>
                  </a:lnTo>
                  <a:close/>
                </a:path>
                <a:path w="118109" h="390525">
                  <a:moveTo>
                    <a:pt x="103745" y="274224"/>
                  </a:moveTo>
                  <a:lnTo>
                    <a:pt x="95968" y="276271"/>
                  </a:lnTo>
                  <a:lnTo>
                    <a:pt x="71654" y="317952"/>
                  </a:lnTo>
                  <a:lnTo>
                    <a:pt x="71654" y="364929"/>
                  </a:lnTo>
                  <a:lnTo>
                    <a:pt x="73657" y="364929"/>
                  </a:lnTo>
                  <a:lnTo>
                    <a:pt x="117909" y="289069"/>
                  </a:lnTo>
                  <a:lnTo>
                    <a:pt x="115862" y="281293"/>
                  </a:lnTo>
                  <a:lnTo>
                    <a:pt x="103745" y="274224"/>
                  </a:lnTo>
                  <a:close/>
                </a:path>
                <a:path w="118109" h="390525">
                  <a:moveTo>
                    <a:pt x="58954" y="339723"/>
                  </a:moveTo>
                  <a:lnTo>
                    <a:pt x="47984" y="358529"/>
                  </a:lnTo>
                  <a:lnTo>
                    <a:pt x="69924" y="358529"/>
                  </a:lnTo>
                  <a:lnTo>
                    <a:pt x="58954" y="339723"/>
                  </a:lnTo>
                  <a:close/>
                </a:path>
                <a:path w="118109" h="390525">
                  <a:moveTo>
                    <a:pt x="71654" y="317953"/>
                  </a:moveTo>
                  <a:lnTo>
                    <a:pt x="58954" y="339723"/>
                  </a:lnTo>
                  <a:lnTo>
                    <a:pt x="69924" y="358529"/>
                  </a:lnTo>
                  <a:lnTo>
                    <a:pt x="71654" y="358529"/>
                  </a:lnTo>
                  <a:lnTo>
                    <a:pt x="71654" y="317953"/>
                  </a:lnTo>
                  <a:close/>
                </a:path>
                <a:path w="118109" h="390525">
                  <a:moveTo>
                    <a:pt x="71653" y="0"/>
                  </a:moveTo>
                  <a:lnTo>
                    <a:pt x="46253" y="0"/>
                  </a:lnTo>
                  <a:lnTo>
                    <a:pt x="46254" y="317953"/>
                  </a:lnTo>
                  <a:lnTo>
                    <a:pt x="58954" y="339723"/>
                  </a:lnTo>
                  <a:lnTo>
                    <a:pt x="71654" y="317953"/>
                  </a:lnTo>
                  <a:lnTo>
                    <a:pt x="716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791003" y="2541463"/>
              <a:ext cx="770255" cy="520065"/>
            </a:xfrm>
            <a:custGeom>
              <a:avLst/>
              <a:gdLst/>
              <a:ahLst/>
              <a:cxnLst/>
              <a:rect l="l" t="t" r="r" b="b"/>
              <a:pathLst>
                <a:path w="770254" h="520064">
                  <a:moveTo>
                    <a:pt x="769716" y="0"/>
                  </a:moveTo>
                  <a:lnTo>
                    <a:pt x="0" y="0"/>
                  </a:lnTo>
                  <a:lnTo>
                    <a:pt x="0" y="519582"/>
                  </a:lnTo>
                  <a:lnTo>
                    <a:pt x="769716" y="519582"/>
                  </a:lnTo>
                  <a:lnTo>
                    <a:pt x="769716" y="0"/>
                  </a:lnTo>
                  <a:close/>
                </a:path>
              </a:pathLst>
            </a:custGeom>
            <a:solidFill>
              <a:srgbClr val="0DC0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791003" y="2541463"/>
              <a:ext cx="770255" cy="520065"/>
            </a:xfrm>
            <a:custGeom>
              <a:avLst/>
              <a:gdLst/>
              <a:ahLst/>
              <a:cxnLst/>
              <a:rect l="l" t="t" r="r" b="b"/>
              <a:pathLst>
                <a:path w="770254" h="520064">
                  <a:moveTo>
                    <a:pt x="0" y="0"/>
                  </a:moveTo>
                  <a:lnTo>
                    <a:pt x="769717" y="0"/>
                  </a:lnTo>
                  <a:lnTo>
                    <a:pt x="769717" y="519582"/>
                  </a:lnTo>
                  <a:lnTo>
                    <a:pt x="0" y="5195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4282353" y="5403596"/>
            <a:ext cx="895350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99060" marR="5080" indent="-86995">
              <a:lnSpc>
                <a:spcPts val="2090"/>
              </a:lnSpc>
              <a:spcBef>
                <a:spcPts val="225"/>
              </a:spcBef>
            </a:pPr>
            <a:r>
              <a:rPr dirty="0" sz="1800" spc="-10">
                <a:latin typeface="Calibri"/>
                <a:cs typeface="Calibri"/>
              </a:rPr>
              <a:t>Database storage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231624" y="2867659"/>
            <a:ext cx="1264285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 indent="102235">
              <a:lnSpc>
                <a:spcPts val="2090"/>
              </a:lnSpc>
              <a:spcBef>
                <a:spcPts val="225"/>
              </a:spcBef>
            </a:pPr>
            <a:r>
              <a:rPr dirty="0" sz="1800" spc="-10">
                <a:latin typeface="Calibri"/>
                <a:cs typeface="Calibri"/>
              </a:rPr>
              <a:t>Calculation management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209328" y="1593596"/>
            <a:ext cx="104140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 indent="89535">
              <a:lnSpc>
                <a:spcPts val="2110"/>
              </a:lnSpc>
              <a:spcBef>
                <a:spcPts val="210"/>
              </a:spcBef>
            </a:pPr>
            <a:r>
              <a:rPr dirty="0" sz="1800">
                <a:latin typeface="Calibri"/>
                <a:cs typeface="Calibri"/>
              </a:rPr>
              <a:t>Input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file </a:t>
            </a:r>
            <a:r>
              <a:rPr dirty="0" sz="1800" spc="-10">
                <a:latin typeface="Calibri"/>
                <a:cs typeface="Calibri"/>
              </a:rPr>
              <a:t>generation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953611" y="2517140"/>
            <a:ext cx="4451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alibri"/>
                <a:cs typeface="Calibri"/>
              </a:rPr>
              <a:t>DFT</a:t>
            </a:r>
            <a:r>
              <a:rPr dirty="0" sz="1600" spc="-20">
                <a:latin typeface="Calibri"/>
                <a:cs typeface="Calibri"/>
              </a:rPr>
              <a:t>-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5962374" y="2795523"/>
            <a:ext cx="4267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6705482" y="2536700"/>
            <a:ext cx="779780" cy="529590"/>
            <a:chOff x="6705482" y="2536700"/>
            <a:chExt cx="779780" cy="529590"/>
          </a:xfrm>
        </p:grpSpPr>
        <p:sp>
          <p:nvSpPr>
            <p:cNvPr id="44" name="object 44" descr=""/>
            <p:cNvSpPr/>
            <p:nvPr/>
          </p:nvSpPr>
          <p:spPr>
            <a:xfrm>
              <a:off x="6710244" y="2541463"/>
              <a:ext cx="770255" cy="520065"/>
            </a:xfrm>
            <a:custGeom>
              <a:avLst/>
              <a:gdLst/>
              <a:ahLst/>
              <a:cxnLst/>
              <a:rect l="l" t="t" r="r" b="b"/>
              <a:pathLst>
                <a:path w="770254" h="520064">
                  <a:moveTo>
                    <a:pt x="769717" y="0"/>
                  </a:moveTo>
                  <a:lnTo>
                    <a:pt x="0" y="0"/>
                  </a:lnTo>
                  <a:lnTo>
                    <a:pt x="0" y="519582"/>
                  </a:lnTo>
                  <a:lnTo>
                    <a:pt x="769717" y="519582"/>
                  </a:lnTo>
                  <a:lnTo>
                    <a:pt x="769717" y="0"/>
                  </a:lnTo>
                  <a:close/>
                </a:path>
              </a:pathLst>
            </a:custGeom>
            <a:solidFill>
              <a:srgbClr val="0DC0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6710244" y="2541463"/>
              <a:ext cx="770255" cy="520065"/>
            </a:xfrm>
            <a:custGeom>
              <a:avLst/>
              <a:gdLst/>
              <a:ahLst/>
              <a:cxnLst/>
              <a:rect l="l" t="t" r="r" b="b"/>
              <a:pathLst>
                <a:path w="770254" h="520064">
                  <a:moveTo>
                    <a:pt x="0" y="0"/>
                  </a:moveTo>
                  <a:lnTo>
                    <a:pt x="769717" y="0"/>
                  </a:lnTo>
                  <a:lnTo>
                    <a:pt x="769717" y="519582"/>
                  </a:lnTo>
                  <a:lnTo>
                    <a:pt x="0" y="5195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6872852" y="2517140"/>
            <a:ext cx="4451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alibri"/>
                <a:cs typeface="Calibri"/>
              </a:rPr>
              <a:t>DFT</a:t>
            </a:r>
            <a:r>
              <a:rPr dirty="0" sz="1600" spc="-20">
                <a:latin typeface="Calibri"/>
                <a:cs typeface="Calibri"/>
              </a:rPr>
              <a:t>-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881615" y="2795523"/>
            <a:ext cx="4267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7629208" y="2536700"/>
            <a:ext cx="779780" cy="529590"/>
            <a:chOff x="7629208" y="2536700"/>
            <a:chExt cx="779780" cy="529590"/>
          </a:xfrm>
        </p:grpSpPr>
        <p:sp>
          <p:nvSpPr>
            <p:cNvPr id="49" name="object 49" descr=""/>
            <p:cNvSpPr/>
            <p:nvPr/>
          </p:nvSpPr>
          <p:spPr>
            <a:xfrm>
              <a:off x="7633971" y="2541463"/>
              <a:ext cx="770255" cy="520065"/>
            </a:xfrm>
            <a:custGeom>
              <a:avLst/>
              <a:gdLst/>
              <a:ahLst/>
              <a:cxnLst/>
              <a:rect l="l" t="t" r="r" b="b"/>
              <a:pathLst>
                <a:path w="770254" h="520064">
                  <a:moveTo>
                    <a:pt x="769717" y="0"/>
                  </a:moveTo>
                  <a:lnTo>
                    <a:pt x="0" y="0"/>
                  </a:lnTo>
                  <a:lnTo>
                    <a:pt x="0" y="519582"/>
                  </a:lnTo>
                  <a:lnTo>
                    <a:pt x="769717" y="519582"/>
                  </a:lnTo>
                  <a:lnTo>
                    <a:pt x="769717" y="0"/>
                  </a:lnTo>
                  <a:close/>
                </a:path>
              </a:pathLst>
            </a:custGeom>
            <a:solidFill>
              <a:srgbClr val="0DC0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7633971" y="2541463"/>
              <a:ext cx="770255" cy="520065"/>
            </a:xfrm>
            <a:custGeom>
              <a:avLst/>
              <a:gdLst/>
              <a:ahLst/>
              <a:cxnLst/>
              <a:rect l="l" t="t" r="r" b="b"/>
              <a:pathLst>
                <a:path w="770254" h="520064">
                  <a:moveTo>
                    <a:pt x="0" y="0"/>
                  </a:moveTo>
                  <a:lnTo>
                    <a:pt x="769717" y="0"/>
                  </a:lnTo>
                  <a:lnTo>
                    <a:pt x="769717" y="519582"/>
                  </a:lnTo>
                  <a:lnTo>
                    <a:pt x="0" y="5195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7796580" y="2517140"/>
            <a:ext cx="4451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alibri"/>
                <a:cs typeface="Calibri"/>
              </a:rPr>
              <a:t>DFT</a:t>
            </a:r>
            <a:r>
              <a:rPr dirty="0" sz="1600" spc="-20">
                <a:latin typeface="Calibri"/>
                <a:cs typeface="Calibri"/>
              </a:rPr>
              <a:t>-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7805343" y="2795523"/>
            <a:ext cx="4267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6605459" y="3228344"/>
            <a:ext cx="979805" cy="529590"/>
            <a:chOff x="6605459" y="3228344"/>
            <a:chExt cx="979805" cy="529590"/>
          </a:xfrm>
        </p:grpSpPr>
        <p:sp>
          <p:nvSpPr>
            <p:cNvPr id="54" name="object 54" descr=""/>
            <p:cNvSpPr/>
            <p:nvPr/>
          </p:nvSpPr>
          <p:spPr>
            <a:xfrm>
              <a:off x="6610222" y="3233107"/>
              <a:ext cx="970280" cy="520065"/>
            </a:xfrm>
            <a:custGeom>
              <a:avLst/>
              <a:gdLst/>
              <a:ahLst/>
              <a:cxnLst/>
              <a:rect l="l" t="t" r="r" b="b"/>
              <a:pathLst>
                <a:path w="970279" h="520064">
                  <a:moveTo>
                    <a:pt x="969764" y="0"/>
                  </a:moveTo>
                  <a:lnTo>
                    <a:pt x="0" y="0"/>
                  </a:lnTo>
                  <a:lnTo>
                    <a:pt x="0" y="519582"/>
                  </a:lnTo>
                  <a:lnTo>
                    <a:pt x="969764" y="519582"/>
                  </a:lnTo>
                  <a:lnTo>
                    <a:pt x="96976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610222" y="3233107"/>
              <a:ext cx="970280" cy="520065"/>
            </a:xfrm>
            <a:custGeom>
              <a:avLst/>
              <a:gdLst/>
              <a:ahLst/>
              <a:cxnLst/>
              <a:rect l="l" t="t" r="r" b="b"/>
              <a:pathLst>
                <a:path w="970279" h="520064">
                  <a:moveTo>
                    <a:pt x="0" y="0"/>
                  </a:moveTo>
                  <a:lnTo>
                    <a:pt x="969765" y="0"/>
                  </a:lnTo>
                  <a:lnTo>
                    <a:pt x="969765" y="519582"/>
                  </a:lnTo>
                  <a:lnTo>
                    <a:pt x="0" y="5195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6751408" y="3344164"/>
            <a:ext cx="6889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ERROR?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5829820" y="1832642"/>
            <a:ext cx="2860040" cy="3587115"/>
            <a:chOff x="5829820" y="1832642"/>
            <a:chExt cx="2860040" cy="3587115"/>
          </a:xfrm>
        </p:grpSpPr>
        <p:sp>
          <p:nvSpPr>
            <p:cNvPr id="58" name="object 58" descr=""/>
            <p:cNvSpPr/>
            <p:nvPr/>
          </p:nvSpPr>
          <p:spPr>
            <a:xfrm>
              <a:off x="6175806" y="2139695"/>
              <a:ext cx="1843405" cy="417195"/>
            </a:xfrm>
            <a:custGeom>
              <a:avLst/>
              <a:gdLst/>
              <a:ahLst/>
              <a:cxnLst/>
              <a:rect l="l" t="t" r="r" b="b"/>
              <a:pathLst>
                <a:path w="1843404" h="417194">
                  <a:moveTo>
                    <a:pt x="1843074" y="401789"/>
                  </a:moveTo>
                  <a:lnTo>
                    <a:pt x="1772907" y="308165"/>
                  </a:lnTo>
                  <a:lnTo>
                    <a:pt x="1764944" y="307035"/>
                  </a:lnTo>
                  <a:lnTo>
                    <a:pt x="1753717" y="315442"/>
                  </a:lnTo>
                  <a:lnTo>
                    <a:pt x="1752574" y="323405"/>
                  </a:lnTo>
                  <a:lnTo>
                    <a:pt x="1781517" y="362013"/>
                  </a:lnTo>
                  <a:lnTo>
                    <a:pt x="924229" y="0"/>
                  </a:lnTo>
                  <a:lnTo>
                    <a:pt x="919276" y="11709"/>
                  </a:lnTo>
                  <a:lnTo>
                    <a:pt x="914323" y="12"/>
                  </a:lnTo>
                  <a:lnTo>
                    <a:pt x="61480" y="361911"/>
                  </a:lnTo>
                  <a:lnTo>
                    <a:pt x="90347" y="323240"/>
                  </a:lnTo>
                  <a:lnTo>
                    <a:pt x="89204" y="315290"/>
                  </a:lnTo>
                  <a:lnTo>
                    <a:pt x="77952" y="306895"/>
                  </a:lnTo>
                  <a:lnTo>
                    <a:pt x="70002" y="308051"/>
                  </a:lnTo>
                  <a:lnTo>
                    <a:pt x="0" y="401789"/>
                  </a:lnTo>
                  <a:lnTo>
                    <a:pt x="116065" y="416585"/>
                  </a:lnTo>
                  <a:lnTo>
                    <a:pt x="122415" y="411670"/>
                  </a:lnTo>
                  <a:lnTo>
                    <a:pt x="123444" y="403644"/>
                  </a:lnTo>
                  <a:lnTo>
                    <a:pt x="124193" y="397751"/>
                  </a:lnTo>
                  <a:lnTo>
                    <a:pt x="119265" y="391388"/>
                  </a:lnTo>
                  <a:lnTo>
                    <a:pt x="71399" y="385292"/>
                  </a:lnTo>
                  <a:lnTo>
                    <a:pt x="919302" y="25501"/>
                  </a:lnTo>
                  <a:lnTo>
                    <a:pt x="1771637" y="385419"/>
                  </a:lnTo>
                  <a:lnTo>
                    <a:pt x="1723783" y="391604"/>
                  </a:lnTo>
                  <a:lnTo>
                    <a:pt x="1718868" y="397967"/>
                  </a:lnTo>
                  <a:lnTo>
                    <a:pt x="1720672" y="411873"/>
                  </a:lnTo>
                  <a:lnTo>
                    <a:pt x="1727034" y="416788"/>
                  </a:lnTo>
                  <a:lnTo>
                    <a:pt x="1828419" y="403694"/>
                  </a:lnTo>
                  <a:lnTo>
                    <a:pt x="1843074" y="4017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6150" y="3061045"/>
              <a:ext cx="117908" cy="172121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5829820" y="1832647"/>
              <a:ext cx="2860040" cy="3587115"/>
            </a:xfrm>
            <a:custGeom>
              <a:avLst/>
              <a:gdLst/>
              <a:ahLst/>
              <a:cxnLst/>
              <a:rect l="l" t="t" r="r" b="b"/>
              <a:pathLst>
                <a:path w="2860040" h="3587115">
                  <a:moveTo>
                    <a:pt x="1324025" y="3449777"/>
                  </a:moveTo>
                  <a:lnTo>
                    <a:pt x="1321981" y="3441992"/>
                  </a:lnTo>
                  <a:lnTo>
                    <a:pt x="1309878" y="3434905"/>
                  </a:lnTo>
                  <a:lnTo>
                    <a:pt x="1302092" y="3436950"/>
                  </a:lnTo>
                  <a:lnTo>
                    <a:pt x="1277759" y="3478580"/>
                  </a:lnTo>
                  <a:lnTo>
                    <a:pt x="1277696" y="3515779"/>
                  </a:lnTo>
                  <a:lnTo>
                    <a:pt x="1277734" y="3478606"/>
                  </a:lnTo>
                  <a:lnTo>
                    <a:pt x="1278293" y="2952229"/>
                  </a:lnTo>
                  <a:lnTo>
                    <a:pt x="1252893" y="2952204"/>
                  </a:lnTo>
                  <a:lnTo>
                    <a:pt x="1252385" y="3434816"/>
                  </a:lnTo>
                  <a:lnTo>
                    <a:pt x="1252359" y="3478606"/>
                  </a:lnTo>
                  <a:lnTo>
                    <a:pt x="1265008" y="3500361"/>
                  </a:lnTo>
                  <a:lnTo>
                    <a:pt x="1252334" y="3478580"/>
                  </a:lnTo>
                  <a:lnTo>
                    <a:pt x="1228064" y="3436874"/>
                  </a:lnTo>
                  <a:lnTo>
                    <a:pt x="1220292" y="3434816"/>
                  </a:lnTo>
                  <a:lnTo>
                    <a:pt x="1208163" y="3441877"/>
                  </a:lnTo>
                  <a:lnTo>
                    <a:pt x="1206119" y="3449650"/>
                  </a:lnTo>
                  <a:lnTo>
                    <a:pt x="1264958" y="3550767"/>
                  </a:lnTo>
                  <a:lnTo>
                    <a:pt x="1279690" y="3525583"/>
                  </a:lnTo>
                  <a:lnTo>
                    <a:pt x="1324025" y="3449777"/>
                  </a:lnTo>
                  <a:close/>
                </a:path>
                <a:path w="2860040" h="3587115">
                  <a:moveTo>
                    <a:pt x="2191334" y="1240891"/>
                  </a:moveTo>
                  <a:lnTo>
                    <a:pt x="2186673" y="1215923"/>
                  </a:lnTo>
                  <a:lnTo>
                    <a:pt x="1333855" y="1374775"/>
                  </a:lnTo>
                  <a:lnTo>
                    <a:pt x="1370380" y="1343240"/>
                  </a:lnTo>
                  <a:lnTo>
                    <a:pt x="1370965" y="1335214"/>
                  </a:lnTo>
                  <a:lnTo>
                    <a:pt x="1361795" y="1324597"/>
                  </a:lnTo>
                  <a:lnTo>
                    <a:pt x="1353781" y="1324013"/>
                  </a:lnTo>
                  <a:lnTo>
                    <a:pt x="1265275" y="1400441"/>
                  </a:lnTo>
                  <a:lnTo>
                    <a:pt x="1176845" y="1323936"/>
                  </a:lnTo>
                  <a:lnTo>
                    <a:pt x="1168819" y="1324521"/>
                  </a:lnTo>
                  <a:lnTo>
                    <a:pt x="1159649" y="1335125"/>
                  </a:lnTo>
                  <a:lnTo>
                    <a:pt x="1160221" y="1343139"/>
                  </a:lnTo>
                  <a:lnTo>
                    <a:pt x="1196721" y="1374711"/>
                  </a:lnTo>
                  <a:lnTo>
                    <a:pt x="348373" y="1215923"/>
                  </a:lnTo>
                  <a:lnTo>
                    <a:pt x="343700" y="1240891"/>
                  </a:lnTo>
                  <a:lnTo>
                    <a:pt x="1192047" y="1399679"/>
                  </a:lnTo>
                  <a:lnTo>
                    <a:pt x="1146606" y="1415910"/>
                  </a:lnTo>
                  <a:lnTo>
                    <a:pt x="1143165" y="1423174"/>
                  </a:lnTo>
                  <a:lnTo>
                    <a:pt x="1147876" y="1436382"/>
                  </a:lnTo>
                  <a:lnTo>
                    <a:pt x="1155153" y="1439824"/>
                  </a:lnTo>
                  <a:lnTo>
                    <a:pt x="1243368" y="1408328"/>
                  </a:lnTo>
                  <a:lnTo>
                    <a:pt x="1265275" y="1400505"/>
                  </a:lnTo>
                  <a:lnTo>
                    <a:pt x="1375371" y="1439926"/>
                  </a:lnTo>
                  <a:lnTo>
                    <a:pt x="1382636" y="1436497"/>
                  </a:lnTo>
                  <a:lnTo>
                    <a:pt x="1387373" y="1423289"/>
                  </a:lnTo>
                  <a:lnTo>
                    <a:pt x="1383931" y="1416011"/>
                  </a:lnTo>
                  <a:lnTo>
                    <a:pt x="1362532" y="1408341"/>
                  </a:lnTo>
                  <a:lnTo>
                    <a:pt x="1338503" y="1399743"/>
                  </a:lnTo>
                  <a:lnTo>
                    <a:pt x="2191334" y="1240891"/>
                  </a:lnTo>
                  <a:close/>
                </a:path>
                <a:path w="2860040" h="3587115">
                  <a:moveTo>
                    <a:pt x="2527782" y="2432647"/>
                  </a:moveTo>
                  <a:lnTo>
                    <a:pt x="2456319" y="2340013"/>
                  </a:lnTo>
                  <a:lnTo>
                    <a:pt x="2448344" y="2338984"/>
                  </a:lnTo>
                  <a:lnTo>
                    <a:pt x="2437231" y="2347544"/>
                  </a:lnTo>
                  <a:lnTo>
                    <a:pt x="2436203" y="2355519"/>
                  </a:lnTo>
                  <a:lnTo>
                    <a:pt x="2465679" y="2393734"/>
                  </a:lnTo>
                  <a:lnTo>
                    <a:pt x="1270050" y="1908276"/>
                  </a:lnTo>
                  <a:lnTo>
                    <a:pt x="1265275" y="1920049"/>
                  </a:lnTo>
                  <a:lnTo>
                    <a:pt x="1260487" y="1908289"/>
                  </a:lnTo>
                  <a:lnTo>
                    <a:pt x="67665" y="2393683"/>
                  </a:lnTo>
                  <a:lnTo>
                    <a:pt x="97104" y="2355456"/>
                  </a:lnTo>
                  <a:lnTo>
                    <a:pt x="96075" y="2347480"/>
                  </a:lnTo>
                  <a:lnTo>
                    <a:pt x="84963" y="2338921"/>
                  </a:lnTo>
                  <a:lnTo>
                    <a:pt x="76987" y="2339949"/>
                  </a:lnTo>
                  <a:lnTo>
                    <a:pt x="5600" y="2432647"/>
                  </a:lnTo>
                  <a:lnTo>
                    <a:pt x="121424" y="2449169"/>
                  </a:lnTo>
                  <a:lnTo>
                    <a:pt x="127863" y="2444343"/>
                  </a:lnTo>
                  <a:lnTo>
                    <a:pt x="129197" y="2434920"/>
                  </a:lnTo>
                  <a:lnTo>
                    <a:pt x="129844" y="2430449"/>
                  </a:lnTo>
                  <a:lnTo>
                    <a:pt x="125006" y="2424023"/>
                  </a:lnTo>
                  <a:lnTo>
                    <a:pt x="77241" y="2417203"/>
                  </a:lnTo>
                  <a:lnTo>
                    <a:pt x="1252575" y="1938934"/>
                  </a:lnTo>
                  <a:lnTo>
                    <a:pt x="1252575" y="2360511"/>
                  </a:lnTo>
                  <a:lnTo>
                    <a:pt x="1228267" y="2318829"/>
                  </a:lnTo>
                  <a:lnTo>
                    <a:pt x="1220482" y="2316784"/>
                  </a:lnTo>
                  <a:lnTo>
                    <a:pt x="1208366" y="2323846"/>
                  </a:lnTo>
                  <a:lnTo>
                    <a:pt x="1206322" y="2331631"/>
                  </a:lnTo>
                  <a:lnTo>
                    <a:pt x="1265275" y="2432685"/>
                  </a:lnTo>
                  <a:lnTo>
                    <a:pt x="1279982" y="2407488"/>
                  </a:lnTo>
                  <a:lnTo>
                    <a:pt x="1324229" y="2331631"/>
                  </a:lnTo>
                  <a:lnTo>
                    <a:pt x="1322184" y="2323846"/>
                  </a:lnTo>
                  <a:lnTo>
                    <a:pt x="1310068" y="2316784"/>
                  </a:lnTo>
                  <a:lnTo>
                    <a:pt x="1302296" y="2318829"/>
                  </a:lnTo>
                  <a:lnTo>
                    <a:pt x="1277975" y="2360511"/>
                  </a:lnTo>
                  <a:lnTo>
                    <a:pt x="1277975" y="1938909"/>
                  </a:lnTo>
                  <a:lnTo>
                    <a:pt x="2456116" y="2417267"/>
                  </a:lnTo>
                  <a:lnTo>
                    <a:pt x="2408351" y="2424112"/>
                  </a:lnTo>
                  <a:lnTo>
                    <a:pt x="2403538" y="2430551"/>
                  </a:lnTo>
                  <a:lnTo>
                    <a:pt x="2405519" y="2444432"/>
                  </a:lnTo>
                  <a:lnTo>
                    <a:pt x="2411958" y="2449258"/>
                  </a:lnTo>
                  <a:lnTo>
                    <a:pt x="2511844" y="2434933"/>
                  </a:lnTo>
                  <a:lnTo>
                    <a:pt x="2527782" y="2432647"/>
                  </a:lnTo>
                  <a:close/>
                </a:path>
                <a:path w="2860040" h="3587115">
                  <a:moveTo>
                    <a:pt x="2533370" y="2963583"/>
                  </a:moveTo>
                  <a:lnTo>
                    <a:pt x="2522080" y="2940837"/>
                  </a:lnTo>
                  <a:lnTo>
                    <a:pt x="1324229" y="3535349"/>
                  </a:lnTo>
                  <a:lnTo>
                    <a:pt x="1350759" y="3495027"/>
                  </a:lnTo>
                  <a:lnTo>
                    <a:pt x="1349133" y="3487153"/>
                  </a:lnTo>
                  <a:lnTo>
                    <a:pt x="1337411" y="3479444"/>
                  </a:lnTo>
                  <a:lnTo>
                    <a:pt x="1329537" y="3481070"/>
                  </a:lnTo>
                  <a:lnTo>
                    <a:pt x="1265275" y="3578733"/>
                  </a:lnTo>
                  <a:lnTo>
                    <a:pt x="1201102" y="3481019"/>
                  </a:lnTo>
                  <a:lnTo>
                    <a:pt x="1193228" y="3479381"/>
                  </a:lnTo>
                  <a:lnTo>
                    <a:pt x="1181493" y="3487077"/>
                  </a:lnTo>
                  <a:lnTo>
                    <a:pt x="1179868" y="3494951"/>
                  </a:lnTo>
                  <a:lnTo>
                    <a:pt x="1206360" y="3535286"/>
                  </a:lnTo>
                  <a:lnTo>
                    <a:pt x="11303" y="2940837"/>
                  </a:lnTo>
                  <a:lnTo>
                    <a:pt x="0" y="2963583"/>
                  </a:lnTo>
                  <a:lnTo>
                    <a:pt x="1195044" y="3558032"/>
                  </a:lnTo>
                  <a:lnTo>
                    <a:pt x="1146898" y="3561232"/>
                  </a:lnTo>
                  <a:lnTo>
                    <a:pt x="1141603" y="3567290"/>
                  </a:lnTo>
                  <a:lnTo>
                    <a:pt x="1142530" y="3581285"/>
                  </a:lnTo>
                  <a:lnTo>
                    <a:pt x="1148588" y="3586581"/>
                  </a:lnTo>
                  <a:lnTo>
                    <a:pt x="1263091" y="3578961"/>
                  </a:lnTo>
                  <a:lnTo>
                    <a:pt x="1265275" y="3578822"/>
                  </a:lnTo>
                  <a:lnTo>
                    <a:pt x="1381963" y="3586683"/>
                  </a:lnTo>
                  <a:lnTo>
                    <a:pt x="1388021" y="3581400"/>
                  </a:lnTo>
                  <a:lnTo>
                    <a:pt x="1388173" y="3578987"/>
                  </a:lnTo>
                  <a:lnTo>
                    <a:pt x="1388960" y="3567404"/>
                  </a:lnTo>
                  <a:lnTo>
                    <a:pt x="1383665" y="3561346"/>
                  </a:lnTo>
                  <a:lnTo>
                    <a:pt x="1335519" y="3558095"/>
                  </a:lnTo>
                  <a:lnTo>
                    <a:pt x="1293444" y="3578987"/>
                  </a:lnTo>
                  <a:lnTo>
                    <a:pt x="1302296" y="3574580"/>
                  </a:lnTo>
                  <a:lnTo>
                    <a:pt x="1335519" y="3558095"/>
                  </a:lnTo>
                  <a:lnTo>
                    <a:pt x="2533370" y="2963583"/>
                  </a:lnTo>
                  <a:close/>
                </a:path>
                <a:path w="2860040" h="3587115">
                  <a:moveTo>
                    <a:pt x="2859633" y="51943"/>
                  </a:moveTo>
                  <a:lnTo>
                    <a:pt x="2853944" y="46253"/>
                  </a:lnTo>
                  <a:lnTo>
                    <a:pt x="1874024" y="46253"/>
                  </a:lnTo>
                  <a:lnTo>
                    <a:pt x="1915706" y="21945"/>
                  </a:lnTo>
                  <a:lnTo>
                    <a:pt x="1917750" y="14160"/>
                  </a:lnTo>
                  <a:lnTo>
                    <a:pt x="1910689" y="2044"/>
                  </a:lnTo>
                  <a:lnTo>
                    <a:pt x="1902904" y="0"/>
                  </a:lnTo>
                  <a:lnTo>
                    <a:pt x="1801837" y="58953"/>
                  </a:lnTo>
                  <a:lnTo>
                    <a:pt x="1902904" y="117906"/>
                  </a:lnTo>
                  <a:lnTo>
                    <a:pt x="1910689" y="115862"/>
                  </a:lnTo>
                  <a:lnTo>
                    <a:pt x="1917750" y="103746"/>
                  </a:lnTo>
                  <a:lnTo>
                    <a:pt x="1915706" y="95973"/>
                  </a:lnTo>
                  <a:lnTo>
                    <a:pt x="1874024" y="71653"/>
                  </a:lnTo>
                  <a:lnTo>
                    <a:pt x="2834233" y="71653"/>
                  </a:lnTo>
                  <a:lnTo>
                    <a:pt x="2834233" y="1647558"/>
                  </a:lnTo>
                  <a:lnTo>
                    <a:pt x="1750161" y="1647558"/>
                  </a:lnTo>
                  <a:lnTo>
                    <a:pt x="1750161" y="1672958"/>
                  </a:lnTo>
                  <a:lnTo>
                    <a:pt x="2853944" y="1672958"/>
                  </a:lnTo>
                  <a:lnTo>
                    <a:pt x="2859633" y="1667268"/>
                  </a:lnTo>
                  <a:lnTo>
                    <a:pt x="2859633" y="1660258"/>
                  </a:lnTo>
                  <a:lnTo>
                    <a:pt x="2859633" y="1647558"/>
                  </a:lnTo>
                  <a:lnTo>
                    <a:pt x="2859633" y="71653"/>
                  </a:lnTo>
                  <a:lnTo>
                    <a:pt x="2859633" y="58953"/>
                  </a:lnTo>
                  <a:lnTo>
                    <a:pt x="2859633" y="519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/>
          <p:nvPr/>
        </p:nvSpPr>
        <p:spPr>
          <a:xfrm>
            <a:off x="381142" y="5455411"/>
            <a:ext cx="3223895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065" marR="5080">
              <a:lnSpc>
                <a:spcPct val="99400"/>
              </a:lnSpc>
              <a:spcBef>
                <a:spcPts val="110"/>
              </a:spcBef>
            </a:pPr>
            <a:r>
              <a:rPr dirty="0" sz="1800">
                <a:latin typeface="Calibri"/>
                <a:cs typeface="Calibri"/>
              </a:rPr>
              <a:t>AFLOW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source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code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now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available </a:t>
            </a:r>
            <a:r>
              <a:rPr dirty="0" sz="1800">
                <a:latin typeface="Calibri"/>
                <a:cs typeface="Calibri"/>
              </a:rPr>
              <a:t>under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GPL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0">
                <a:latin typeface="Calibri"/>
                <a:cs typeface="Calibri"/>
              </a:rPr>
              <a:t>3 </a:t>
            </a:r>
            <a:r>
              <a:rPr dirty="0" sz="1800" spc="-10">
                <a:latin typeface="Calibri"/>
                <a:cs typeface="Calibri"/>
              </a:rPr>
              <a:t>materials.duke.edu/AFLOW/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70685" y="6581519"/>
            <a:ext cx="761682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 spc="-10">
                <a:latin typeface="Calibri"/>
                <a:cs typeface="Calibri"/>
              </a:rPr>
              <a:t>Curtarolo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</a:t>
            </a:r>
            <a:r>
              <a:rPr dirty="0" sz="1400">
                <a:latin typeface="Calibri"/>
                <a:cs typeface="Calibri"/>
              </a:rPr>
              <a:t>.,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58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218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(2012);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Calderon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3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108A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233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(2015)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20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488430"/>
            <a:chOff x="0" y="0"/>
            <a:chExt cx="9144000" cy="64884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5920" y="809519"/>
              <a:ext cx="5833708" cy="567850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9144000" cy="787400"/>
            </a:xfrm>
            <a:custGeom>
              <a:avLst/>
              <a:gdLst/>
              <a:ahLst/>
              <a:cxnLst/>
              <a:rect l="l" t="t" r="r" b="b"/>
              <a:pathLst>
                <a:path w="9144000" h="787400">
                  <a:moveTo>
                    <a:pt x="9144000" y="0"/>
                  </a:moveTo>
                  <a:lnTo>
                    <a:pt x="0" y="0"/>
                  </a:lnTo>
                  <a:lnTo>
                    <a:pt x="0" y="787400"/>
                  </a:lnTo>
                  <a:lnTo>
                    <a:pt x="9144000" y="7874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7F061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4714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AFLOW.org:</a:t>
            </a:r>
            <a:r>
              <a:rPr dirty="0" spc="-65"/>
              <a:t> </a:t>
            </a:r>
            <a:r>
              <a:rPr dirty="0"/>
              <a:t>web</a:t>
            </a:r>
            <a:r>
              <a:rPr dirty="0" spc="-75"/>
              <a:t> </a:t>
            </a:r>
            <a:r>
              <a:rPr dirty="0" spc="-10"/>
              <a:t>portal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158" y="1071910"/>
            <a:ext cx="9057657" cy="412698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7410523" y="2463291"/>
            <a:ext cx="1450975" cy="69342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321945" marR="5080" indent="-309880">
              <a:lnSpc>
                <a:spcPts val="2620"/>
              </a:lnSpc>
              <a:spcBef>
                <a:spcPts val="200"/>
              </a:spcBef>
            </a:pPr>
            <a:r>
              <a:rPr dirty="0" sz="2200" b="1">
                <a:latin typeface="Calibri"/>
                <a:cs typeface="Calibri"/>
              </a:rPr>
              <a:t>&gt;</a:t>
            </a:r>
            <a:r>
              <a:rPr dirty="0" sz="2200" spc="-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3.5</a:t>
            </a:r>
            <a:r>
              <a:rPr dirty="0" sz="2200" spc="-15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million entries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32967" y="1728723"/>
            <a:ext cx="1517650" cy="69342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55575" marR="5080" indent="-143510">
              <a:lnSpc>
                <a:spcPts val="2620"/>
              </a:lnSpc>
              <a:spcBef>
                <a:spcPts val="200"/>
              </a:spcBef>
            </a:pPr>
            <a:r>
              <a:rPr dirty="0" sz="2200" b="1">
                <a:latin typeface="Calibri"/>
                <a:cs typeface="Calibri"/>
              </a:rPr>
              <a:t>&gt;</a:t>
            </a:r>
            <a:r>
              <a:rPr dirty="0" sz="2200" spc="-1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700</a:t>
            </a:r>
            <a:r>
              <a:rPr dirty="0" sz="2200" spc="-10" b="1">
                <a:latin typeface="Calibri"/>
                <a:cs typeface="Calibri"/>
              </a:rPr>
              <a:t> million properties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71500" y="4374388"/>
            <a:ext cx="1637664" cy="69024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216535" marR="5080" indent="-204470">
              <a:lnSpc>
                <a:spcPts val="2590"/>
              </a:lnSpc>
              <a:spcBef>
                <a:spcPts val="225"/>
              </a:spcBef>
            </a:pPr>
            <a:r>
              <a:rPr dirty="0" sz="2200" b="1">
                <a:latin typeface="Calibri"/>
                <a:cs typeface="Calibri"/>
              </a:rPr>
              <a:t>breakdown</a:t>
            </a:r>
            <a:r>
              <a:rPr dirty="0" sz="2200" spc="-125" b="1">
                <a:latin typeface="Calibri"/>
                <a:cs typeface="Calibri"/>
              </a:rPr>
              <a:t> </a:t>
            </a:r>
            <a:r>
              <a:rPr dirty="0" sz="2200" spc="-25" b="1">
                <a:latin typeface="Calibri"/>
                <a:cs typeface="Calibri"/>
              </a:rPr>
              <a:t>of </a:t>
            </a:r>
            <a:r>
              <a:rPr dirty="0" sz="2200" spc="-10" b="1">
                <a:latin typeface="Calibri"/>
                <a:cs typeface="Calibri"/>
              </a:rPr>
              <a:t>properties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0" y="875355"/>
            <a:ext cx="1985645" cy="498475"/>
            <a:chOff x="0" y="875355"/>
            <a:chExt cx="1985645" cy="498475"/>
          </a:xfrm>
        </p:grpSpPr>
        <p:sp>
          <p:nvSpPr>
            <p:cNvPr id="11" name="object 11" descr=""/>
            <p:cNvSpPr/>
            <p:nvPr/>
          </p:nvSpPr>
          <p:spPr>
            <a:xfrm>
              <a:off x="0" y="889642"/>
              <a:ext cx="1971039" cy="469900"/>
            </a:xfrm>
            <a:custGeom>
              <a:avLst/>
              <a:gdLst/>
              <a:ahLst/>
              <a:cxnLst/>
              <a:rect l="l" t="t" r="r" b="b"/>
              <a:pathLst>
                <a:path w="1971039" h="469900">
                  <a:moveTo>
                    <a:pt x="1892722" y="0"/>
                  </a:moveTo>
                  <a:lnTo>
                    <a:pt x="78317" y="0"/>
                  </a:lnTo>
                  <a:lnTo>
                    <a:pt x="47833" y="6154"/>
                  </a:lnTo>
                  <a:lnTo>
                    <a:pt x="22938" y="22939"/>
                  </a:lnTo>
                  <a:lnTo>
                    <a:pt x="6154" y="47833"/>
                  </a:lnTo>
                  <a:lnTo>
                    <a:pt x="0" y="78318"/>
                  </a:lnTo>
                  <a:lnTo>
                    <a:pt x="0" y="391581"/>
                  </a:lnTo>
                  <a:lnTo>
                    <a:pt x="6154" y="422067"/>
                  </a:lnTo>
                  <a:lnTo>
                    <a:pt x="22938" y="446961"/>
                  </a:lnTo>
                  <a:lnTo>
                    <a:pt x="47833" y="463745"/>
                  </a:lnTo>
                  <a:lnTo>
                    <a:pt x="78317" y="469900"/>
                  </a:lnTo>
                  <a:lnTo>
                    <a:pt x="1892722" y="469900"/>
                  </a:lnTo>
                  <a:lnTo>
                    <a:pt x="1923207" y="463745"/>
                  </a:lnTo>
                  <a:lnTo>
                    <a:pt x="1948102" y="446961"/>
                  </a:lnTo>
                  <a:lnTo>
                    <a:pt x="1964886" y="422067"/>
                  </a:lnTo>
                  <a:lnTo>
                    <a:pt x="1971041" y="391581"/>
                  </a:lnTo>
                  <a:lnTo>
                    <a:pt x="1971041" y="78318"/>
                  </a:lnTo>
                  <a:lnTo>
                    <a:pt x="1964886" y="47833"/>
                  </a:lnTo>
                  <a:lnTo>
                    <a:pt x="1948102" y="22939"/>
                  </a:lnTo>
                  <a:lnTo>
                    <a:pt x="1923207" y="6154"/>
                  </a:lnTo>
                  <a:lnTo>
                    <a:pt x="18927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875355"/>
              <a:ext cx="1985645" cy="498475"/>
            </a:xfrm>
            <a:custGeom>
              <a:avLst/>
              <a:gdLst/>
              <a:ahLst/>
              <a:cxnLst/>
              <a:rect l="l" t="t" r="r" b="b"/>
              <a:pathLst>
                <a:path w="1985645" h="498475">
                  <a:moveTo>
                    <a:pt x="1892722" y="0"/>
                  </a:moveTo>
                  <a:lnTo>
                    <a:pt x="76884" y="72"/>
                  </a:lnTo>
                  <a:lnTo>
                    <a:pt x="26907" y="15544"/>
                  </a:lnTo>
                  <a:lnTo>
                    <a:pt x="0" y="43509"/>
                  </a:lnTo>
                  <a:lnTo>
                    <a:pt x="0" y="454965"/>
                  </a:lnTo>
                  <a:lnTo>
                    <a:pt x="1256" y="457281"/>
                  </a:lnTo>
                  <a:lnTo>
                    <a:pt x="41839" y="491036"/>
                  </a:lnTo>
                  <a:lnTo>
                    <a:pt x="78317" y="498475"/>
                  </a:lnTo>
                  <a:lnTo>
                    <a:pt x="1894155" y="498403"/>
                  </a:lnTo>
                  <a:lnTo>
                    <a:pt x="1944133" y="482931"/>
                  </a:lnTo>
                  <a:lnTo>
                    <a:pt x="1959427" y="469972"/>
                  </a:lnTo>
                  <a:lnTo>
                    <a:pt x="78317" y="469900"/>
                  </a:lnTo>
                  <a:lnTo>
                    <a:pt x="69354" y="468951"/>
                  </a:lnTo>
                  <a:lnTo>
                    <a:pt x="66769" y="468951"/>
                  </a:lnTo>
                  <a:lnTo>
                    <a:pt x="63967" y="468381"/>
                  </a:lnTo>
                  <a:lnTo>
                    <a:pt x="64932" y="468381"/>
                  </a:lnTo>
                  <a:lnTo>
                    <a:pt x="55575" y="465476"/>
                  </a:lnTo>
                  <a:lnTo>
                    <a:pt x="54648" y="465476"/>
                  </a:lnTo>
                  <a:lnTo>
                    <a:pt x="52068" y="464388"/>
                  </a:lnTo>
                  <a:lnTo>
                    <a:pt x="52643" y="464388"/>
                  </a:lnTo>
                  <a:lnTo>
                    <a:pt x="44176" y="459792"/>
                  </a:lnTo>
                  <a:lnTo>
                    <a:pt x="43622" y="459792"/>
                  </a:lnTo>
                  <a:lnTo>
                    <a:pt x="41345" y="458255"/>
                  </a:lnTo>
                  <a:lnTo>
                    <a:pt x="41759" y="458255"/>
                  </a:lnTo>
                  <a:lnTo>
                    <a:pt x="34368" y="452156"/>
                  </a:lnTo>
                  <a:lnTo>
                    <a:pt x="33958" y="452155"/>
                  </a:lnTo>
                  <a:lnTo>
                    <a:pt x="32031" y="450228"/>
                  </a:lnTo>
                  <a:lnTo>
                    <a:pt x="32368" y="450228"/>
                  </a:lnTo>
                  <a:lnTo>
                    <a:pt x="26274" y="442842"/>
                  </a:lnTo>
                  <a:lnTo>
                    <a:pt x="25932" y="442842"/>
                  </a:lnTo>
                  <a:lnTo>
                    <a:pt x="24396" y="440565"/>
                  </a:lnTo>
                  <a:lnTo>
                    <a:pt x="24696" y="440565"/>
                  </a:lnTo>
                  <a:lnTo>
                    <a:pt x="20111" y="432118"/>
                  </a:lnTo>
                  <a:lnTo>
                    <a:pt x="19799" y="432118"/>
                  </a:lnTo>
                  <a:lnTo>
                    <a:pt x="18711" y="429539"/>
                  </a:lnTo>
                  <a:lnTo>
                    <a:pt x="18999" y="429539"/>
                  </a:lnTo>
                  <a:lnTo>
                    <a:pt x="16106" y="420220"/>
                  </a:lnTo>
                  <a:lnTo>
                    <a:pt x="15806" y="420220"/>
                  </a:lnTo>
                  <a:lnTo>
                    <a:pt x="15236" y="417417"/>
                  </a:lnTo>
                  <a:lnTo>
                    <a:pt x="15524" y="417417"/>
                  </a:lnTo>
                  <a:lnTo>
                    <a:pt x="14215" y="404436"/>
                  </a:lnTo>
                  <a:lnTo>
                    <a:pt x="14287" y="92605"/>
                  </a:lnTo>
                  <a:lnTo>
                    <a:pt x="15509" y="81057"/>
                  </a:lnTo>
                  <a:lnTo>
                    <a:pt x="15236" y="81057"/>
                  </a:lnTo>
                  <a:lnTo>
                    <a:pt x="15806" y="78254"/>
                  </a:lnTo>
                  <a:lnTo>
                    <a:pt x="16106" y="78254"/>
                  </a:lnTo>
                  <a:lnTo>
                    <a:pt x="18998" y="68936"/>
                  </a:lnTo>
                  <a:lnTo>
                    <a:pt x="18711" y="68936"/>
                  </a:lnTo>
                  <a:lnTo>
                    <a:pt x="19799" y="66356"/>
                  </a:lnTo>
                  <a:lnTo>
                    <a:pt x="20112" y="66356"/>
                  </a:lnTo>
                  <a:lnTo>
                    <a:pt x="24696" y="57910"/>
                  </a:lnTo>
                  <a:lnTo>
                    <a:pt x="24396" y="57910"/>
                  </a:lnTo>
                  <a:lnTo>
                    <a:pt x="25932" y="55633"/>
                  </a:lnTo>
                  <a:lnTo>
                    <a:pt x="26274" y="55633"/>
                  </a:lnTo>
                  <a:lnTo>
                    <a:pt x="32368" y="48247"/>
                  </a:lnTo>
                  <a:lnTo>
                    <a:pt x="32031" y="48247"/>
                  </a:lnTo>
                  <a:lnTo>
                    <a:pt x="33959" y="46319"/>
                  </a:lnTo>
                  <a:lnTo>
                    <a:pt x="34368" y="46319"/>
                  </a:lnTo>
                  <a:lnTo>
                    <a:pt x="41759" y="40220"/>
                  </a:lnTo>
                  <a:lnTo>
                    <a:pt x="41345" y="40220"/>
                  </a:lnTo>
                  <a:lnTo>
                    <a:pt x="43622" y="38684"/>
                  </a:lnTo>
                  <a:lnTo>
                    <a:pt x="44176" y="38684"/>
                  </a:lnTo>
                  <a:lnTo>
                    <a:pt x="52643" y="34088"/>
                  </a:lnTo>
                  <a:lnTo>
                    <a:pt x="52068" y="34088"/>
                  </a:lnTo>
                  <a:lnTo>
                    <a:pt x="54648" y="32999"/>
                  </a:lnTo>
                  <a:lnTo>
                    <a:pt x="55574" y="32999"/>
                  </a:lnTo>
                  <a:lnTo>
                    <a:pt x="64933" y="30093"/>
                  </a:lnTo>
                  <a:lnTo>
                    <a:pt x="63967" y="30093"/>
                  </a:lnTo>
                  <a:lnTo>
                    <a:pt x="66769" y="29523"/>
                  </a:lnTo>
                  <a:lnTo>
                    <a:pt x="69627" y="29523"/>
                  </a:lnTo>
                  <a:lnTo>
                    <a:pt x="79750" y="28503"/>
                  </a:lnTo>
                  <a:lnTo>
                    <a:pt x="1959428" y="28503"/>
                  </a:lnTo>
                  <a:lnTo>
                    <a:pt x="1958543" y="27430"/>
                  </a:lnTo>
                  <a:lnTo>
                    <a:pt x="1911830" y="1950"/>
                  </a:lnTo>
                  <a:lnTo>
                    <a:pt x="1910890" y="1758"/>
                  </a:lnTo>
                  <a:lnTo>
                    <a:pt x="1892722" y="0"/>
                  </a:lnTo>
                  <a:close/>
                </a:path>
                <a:path w="1985645" h="498475">
                  <a:moveTo>
                    <a:pt x="1905643" y="468525"/>
                  </a:moveTo>
                  <a:lnTo>
                    <a:pt x="1891290" y="469972"/>
                  </a:lnTo>
                  <a:lnTo>
                    <a:pt x="1959427" y="469972"/>
                  </a:lnTo>
                  <a:lnTo>
                    <a:pt x="1960270" y="468951"/>
                  </a:lnTo>
                  <a:lnTo>
                    <a:pt x="1904271" y="468951"/>
                  </a:lnTo>
                  <a:lnTo>
                    <a:pt x="1905643" y="468525"/>
                  </a:lnTo>
                  <a:close/>
                </a:path>
                <a:path w="1985645" h="498475">
                  <a:moveTo>
                    <a:pt x="63967" y="468381"/>
                  </a:moveTo>
                  <a:lnTo>
                    <a:pt x="66769" y="468951"/>
                  </a:lnTo>
                  <a:lnTo>
                    <a:pt x="65432" y="468536"/>
                  </a:lnTo>
                  <a:lnTo>
                    <a:pt x="63967" y="468381"/>
                  </a:lnTo>
                  <a:close/>
                </a:path>
                <a:path w="1985645" h="498475">
                  <a:moveTo>
                    <a:pt x="65432" y="468536"/>
                  </a:moveTo>
                  <a:lnTo>
                    <a:pt x="66769" y="468951"/>
                  </a:lnTo>
                  <a:lnTo>
                    <a:pt x="69354" y="468951"/>
                  </a:lnTo>
                  <a:lnTo>
                    <a:pt x="65432" y="468536"/>
                  </a:lnTo>
                  <a:close/>
                </a:path>
                <a:path w="1985645" h="498475">
                  <a:moveTo>
                    <a:pt x="1907073" y="468381"/>
                  </a:moveTo>
                  <a:lnTo>
                    <a:pt x="1905608" y="468536"/>
                  </a:lnTo>
                  <a:lnTo>
                    <a:pt x="1904271" y="468951"/>
                  </a:lnTo>
                  <a:lnTo>
                    <a:pt x="1907073" y="468381"/>
                  </a:lnTo>
                  <a:close/>
                </a:path>
                <a:path w="1985645" h="498475">
                  <a:moveTo>
                    <a:pt x="1960740" y="468381"/>
                  </a:moveTo>
                  <a:lnTo>
                    <a:pt x="1907073" y="468381"/>
                  </a:lnTo>
                  <a:lnTo>
                    <a:pt x="1904271" y="468951"/>
                  </a:lnTo>
                  <a:lnTo>
                    <a:pt x="1960270" y="468951"/>
                  </a:lnTo>
                  <a:lnTo>
                    <a:pt x="1960740" y="468381"/>
                  </a:lnTo>
                  <a:close/>
                </a:path>
                <a:path w="1985645" h="498475">
                  <a:moveTo>
                    <a:pt x="64932" y="468381"/>
                  </a:moveTo>
                  <a:lnTo>
                    <a:pt x="63967" y="468381"/>
                  </a:lnTo>
                  <a:lnTo>
                    <a:pt x="65432" y="468536"/>
                  </a:lnTo>
                  <a:lnTo>
                    <a:pt x="64932" y="468381"/>
                  </a:lnTo>
                  <a:close/>
                </a:path>
                <a:path w="1985645" h="498475">
                  <a:moveTo>
                    <a:pt x="1917628" y="464805"/>
                  </a:moveTo>
                  <a:lnTo>
                    <a:pt x="1905643" y="468525"/>
                  </a:lnTo>
                  <a:lnTo>
                    <a:pt x="1907073" y="468381"/>
                  </a:lnTo>
                  <a:lnTo>
                    <a:pt x="1960740" y="468381"/>
                  </a:lnTo>
                  <a:lnTo>
                    <a:pt x="1963137" y="465476"/>
                  </a:lnTo>
                  <a:lnTo>
                    <a:pt x="1916391" y="465476"/>
                  </a:lnTo>
                  <a:lnTo>
                    <a:pt x="1917628" y="464805"/>
                  </a:lnTo>
                  <a:close/>
                </a:path>
                <a:path w="1985645" h="498475">
                  <a:moveTo>
                    <a:pt x="52068" y="464388"/>
                  </a:moveTo>
                  <a:lnTo>
                    <a:pt x="54648" y="465476"/>
                  </a:lnTo>
                  <a:lnTo>
                    <a:pt x="53411" y="464804"/>
                  </a:lnTo>
                  <a:lnTo>
                    <a:pt x="52068" y="464388"/>
                  </a:lnTo>
                  <a:close/>
                </a:path>
                <a:path w="1985645" h="498475">
                  <a:moveTo>
                    <a:pt x="53411" y="464804"/>
                  </a:moveTo>
                  <a:lnTo>
                    <a:pt x="54648" y="465476"/>
                  </a:lnTo>
                  <a:lnTo>
                    <a:pt x="55575" y="465476"/>
                  </a:lnTo>
                  <a:lnTo>
                    <a:pt x="53411" y="464804"/>
                  </a:lnTo>
                  <a:close/>
                </a:path>
                <a:path w="1985645" h="498475">
                  <a:moveTo>
                    <a:pt x="1918972" y="464388"/>
                  </a:moveTo>
                  <a:lnTo>
                    <a:pt x="1917628" y="464805"/>
                  </a:lnTo>
                  <a:lnTo>
                    <a:pt x="1916391" y="465476"/>
                  </a:lnTo>
                  <a:lnTo>
                    <a:pt x="1918972" y="464388"/>
                  </a:lnTo>
                  <a:close/>
                </a:path>
                <a:path w="1985645" h="498475">
                  <a:moveTo>
                    <a:pt x="1964035" y="464388"/>
                  </a:moveTo>
                  <a:lnTo>
                    <a:pt x="1918972" y="464388"/>
                  </a:lnTo>
                  <a:lnTo>
                    <a:pt x="1916391" y="465476"/>
                  </a:lnTo>
                  <a:lnTo>
                    <a:pt x="1963137" y="465476"/>
                  </a:lnTo>
                  <a:lnTo>
                    <a:pt x="1964035" y="464388"/>
                  </a:lnTo>
                  <a:close/>
                </a:path>
                <a:path w="1985645" h="498475">
                  <a:moveTo>
                    <a:pt x="1928483" y="458913"/>
                  </a:moveTo>
                  <a:lnTo>
                    <a:pt x="1917628" y="464805"/>
                  </a:lnTo>
                  <a:lnTo>
                    <a:pt x="1918972" y="464388"/>
                  </a:lnTo>
                  <a:lnTo>
                    <a:pt x="1964035" y="464388"/>
                  </a:lnTo>
                  <a:lnTo>
                    <a:pt x="1967827" y="459792"/>
                  </a:lnTo>
                  <a:lnTo>
                    <a:pt x="1927418" y="459792"/>
                  </a:lnTo>
                  <a:lnTo>
                    <a:pt x="1928483" y="458913"/>
                  </a:lnTo>
                  <a:close/>
                </a:path>
                <a:path w="1985645" h="498475">
                  <a:moveTo>
                    <a:pt x="52643" y="464388"/>
                  </a:moveTo>
                  <a:lnTo>
                    <a:pt x="52068" y="464388"/>
                  </a:lnTo>
                  <a:lnTo>
                    <a:pt x="53411" y="464804"/>
                  </a:lnTo>
                  <a:lnTo>
                    <a:pt x="52643" y="464388"/>
                  </a:lnTo>
                  <a:close/>
                </a:path>
                <a:path w="1985645" h="498475">
                  <a:moveTo>
                    <a:pt x="41345" y="458255"/>
                  </a:moveTo>
                  <a:lnTo>
                    <a:pt x="43622" y="459792"/>
                  </a:lnTo>
                  <a:lnTo>
                    <a:pt x="42557" y="458913"/>
                  </a:lnTo>
                  <a:lnTo>
                    <a:pt x="41345" y="458255"/>
                  </a:lnTo>
                  <a:close/>
                </a:path>
                <a:path w="1985645" h="498475">
                  <a:moveTo>
                    <a:pt x="42557" y="458913"/>
                  </a:moveTo>
                  <a:lnTo>
                    <a:pt x="43622" y="459792"/>
                  </a:lnTo>
                  <a:lnTo>
                    <a:pt x="44176" y="459792"/>
                  </a:lnTo>
                  <a:lnTo>
                    <a:pt x="42557" y="458913"/>
                  </a:lnTo>
                  <a:close/>
                </a:path>
                <a:path w="1985645" h="498475">
                  <a:moveTo>
                    <a:pt x="1929695" y="458255"/>
                  </a:moveTo>
                  <a:lnTo>
                    <a:pt x="1928483" y="458913"/>
                  </a:lnTo>
                  <a:lnTo>
                    <a:pt x="1927418" y="459792"/>
                  </a:lnTo>
                  <a:lnTo>
                    <a:pt x="1929695" y="458255"/>
                  </a:lnTo>
                  <a:close/>
                </a:path>
                <a:path w="1985645" h="498475">
                  <a:moveTo>
                    <a:pt x="1969095" y="458255"/>
                  </a:moveTo>
                  <a:lnTo>
                    <a:pt x="1929695" y="458255"/>
                  </a:lnTo>
                  <a:lnTo>
                    <a:pt x="1927418" y="459792"/>
                  </a:lnTo>
                  <a:lnTo>
                    <a:pt x="1967827" y="459792"/>
                  </a:lnTo>
                  <a:lnTo>
                    <a:pt x="1969095" y="458255"/>
                  </a:lnTo>
                  <a:close/>
                </a:path>
                <a:path w="1985645" h="498475">
                  <a:moveTo>
                    <a:pt x="41759" y="458255"/>
                  </a:moveTo>
                  <a:lnTo>
                    <a:pt x="41345" y="458255"/>
                  </a:lnTo>
                  <a:lnTo>
                    <a:pt x="42557" y="458913"/>
                  </a:lnTo>
                  <a:lnTo>
                    <a:pt x="41759" y="458255"/>
                  </a:lnTo>
                  <a:close/>
                </a:path>
                <a:path w="1985645" h="498475">
                  <a:moveTo>
                    <a:pt x="1973611" y="450228"/>
                  </a:moveTo>
                  <a:lnTo>
                    <a:pt x="1939009" y="450228"/>
                  </a:lnTo>
                  <a:lnTo>
                    <a:pt x="1937081" y="452155"/>
                  </a:lnTo>
                  <a:lnTo>
                    <a:pt x="1936672" y="452156"/>
                  </a:lnTo>
                  <a:lnTo>
                    <a:pt x="1928483" y="458913"/>
                  </a:lnTo>
                  <a:lnTo>
                    <a:pt x="1929695" y="458255"/>
                  </a:lnTo>
                  <a:lnTo>
                    <a:pt x="1969095" y="458255"/>
                  </a:lnTo>
                  <a:lnTo>
                    <a:pt x="1969270" y="458043"/>
                  </a:lnTo>
                  <a:lnTo>
                    <a:pt x="1969785" y="457280"/>
                  </a:lnTo>
                  <a:lnTo>
                    <a:pt x="1972566" y="452155"/>
                  </a:lnTo>
                  <a:lnTo>
                    <a:pt x="1937081" y="452155"/>
                  </a:lnTo>
                  <a:lnTo>
                    <a:pt x="1937949" y="451102"/>
                  </a:lnTo>
                  <a:lnTo>
                    <a:pt x="1973138" y="451100"/>
                  </a:lnTo>
                  <a:lnTo>
                    <a:pt x="1973611" y="450228"/>
                  </a:lnTo>
                  <a:close/>
                </a:path>
                <a:path w="1985645" h="498475">
                  <a:moveTo>
                    <a:pt x="32031" y="450228"/>
                  </a:moveTo>
                  <a:lnTo>
                    <a:pt x="33959" y="452156"/>
                  </a:lnTo>
                  <a:lnTo>
                    <a:pt x="33087" y="451100"/>
                  </a:lnTo>
                  <a:lnTo>
                    <a:pt x="32031" y="450228"/>
                  </a:lnTo>
                  <a:close/>
                </a:path>
                <a:path w="1985645" h="498475">
                  <a:moveTo>
                    <a:pt x="33087" y="451100"/>
                  </a:moveTo>
                  <a:lnTo>
                    <a:pt x="33959" y="452156"/>
                  </a:lnTo>
                  <a:lnTo>
                    <a:pt x="34368" y="452156"/>
                  </a:lnTo>
                  <a:lnTo>
                    <a:pt x="33087" y="451100"/>
                  </a:lnTo>
                  <a:close/>
                </a:path>
                <a:path w="1985645" h="498475">
                  <a:moveTo>
                    <a:pt x="1939009" y="450228"/>
                  </a:moveTo>
                  <a:lnTo>
                    <a:pt x="1937949" y="451102"/>
                  </a:lnTo>
                  <a:lnTo>
                    <a:pt x="1937081" y="452155"/>
                  </a:lnTo>
                  <a:lnTo>
                    <a:pt x="1939009" y="450228"/>
                  </a:lnTo>
                  <a:close/>
                </a:path>
                <a:path w="1985645" h="498475">
                  <a:moveTo>
                    <a:pt x="1945769" y="441626"/>
                  </a:moveTo>
                  <a:lnTo>
                    <a:pt x="1937949" y="451102"/>
                  </a:lnTo>
                  <a:lnTo>
                    <a:pt x="1939009" y="450228"/>
                  </a:lnTo>
                  <a:lnTo>
                    <a:pt x="1973611" y="450228"/>
                  </a:lnTo>
                  <a:lnTo>
                    <a:pt x="1977620" y="442842"/>
                  </a:lnTo>
                  <a:lnTo>
                    <a:pt x="1945109" y="442842"/>
                  </a:lnTo>
                  <a:lnTo>
                    <a:pt x="1945769" y="441626"/>
                  </a:lnTo>
                  <a:close/>
                </a:path>
                <a:path w="1985645" h="498475">
                  <a:moveTo>
                    <a:pt x="32368" y="450228"/>
                  </a:moveTo>
                  <a:lnTo>
                    <a:pt x="32031" y="450228"/>
                  </a:lnTo>
                  <a:lnTo>
                    <a:pt x="33087" y="451100"/>
                  </a:lnTo>
                  <a:lnTo>
                    <a:pt x="32368" y="450228"/>
                  </a:lnTo>
                  <a:close/>
                </a:path>
                <a:path w="1985645" h="498475">
                  <a:moveTo>
                    <a:pt x="24396" y="440565"/>
                  </a:moveTo>
                  <a:lnTo>
                    <a:pt x="25932" y="442842"/>
                  </a:lnTo>
                  <a:lnTo>
                    <a:pt x="25274" y="441629"/>
                  </a:lnTo>
                  <a:lnTo>
                    <a:pt x="24396" y="440565"/>
                  </a:lnTo>
                  <a:close/>
                </a:path>
                <a:path w="1985645" h="498475">
                  <a:moveTo>
                    <a:pt x="25274" y="441629"/>
                  </a:moveTo>
                  <a:lnTo>
                    <a:pt x="25932" y="442842"/>
                  </a:lnTo>
                  <a:lnTo>
                    <a:pt x="26274" y="442842"/>
                  </a:lnTo>
                  <a:lnTo>
                    <a:pt x="25274" y="441629"/>
                  </a:lnTo>
                  <a:close/>
                </a:path>
                <a:path w="1985645" h="498475">
                  <a:moveTo>
                    <a:pt x="1946644" y="440565"/>
                  </a:moveTo>
                  <a:lnTo>
                    <a:pt x="1945767" y="441629"/>
                  </a:lnTo>
                  <a:lnTo>
                    <a:pt x="1945109" y="442842"/>
                  </a:lnTo>
                  <a:lnTo>
                    <a:pt x="1946644" y="440565"/>
                  </a:lnTo>
                  <a:close/>
                </a:path>
                <a:path w="1985645" h="498475">
                  <a:moveTo>
                    <a:pt x="1978538" y="440565"/>
                  </a:moveTo>
                  <a:lnTo>
                    <a:pt x="1946644" y="440565"/>
                  </a:lnTo>
                  <a:lnTo>
                    <a:pt x="1945109" y="442842"/>
                  </a:lnTo>
                  <a:lnTo>
                    <a:pt x="1977620" y="442842"/>
                  </a:lnTo>
                  <a:lnTo>
                    <a:pt x="1977889" y="442347"/>
                  </a:lnTo>
                  <a:lnTo>
                    <a:pt x="1978253" y="441483"/>
                  </a:lnTo>
                  <a:lnTo>
                    <a:pt x="1978538" y="440565"/>
                  </a:lnTo>
                  <a:close/>
                </a:path>
                <a:path w="1985645" h="498475">
                  <a:moveTo>
                    <a:pt x="24696" y="440565"/>
                  </a:moveTo>
                  <a:lnTo>
                    <a:pt x="24396" y="440565"/>
                  </a:lnTo>
                  <a:lnTo>
                    <a:pt x="25274" y="441629"/>
                  </a:lnTo>
                  <a:lnTo>
                    <a:pt x="24696" y="440565"/>
                  </a:lnTo>
                  <a:close/>
                </a:path>
                <a:path w="1985645" h="498475">
                  <a:moveTo>
                    <a:pt x="1951657" y="430777"/>
                  </a:moveTo>
                  <a:lnTo>
                    <a:pt x="1945769" y="441626"/>
                  </a:lnTo>
                  <a:lnTo>
                    <a:pt x="1946644" y="440565"/>
                  </a:lnTo>
                  <a:lnTo>
                    <a:pt x="1978538" y="440565"/>
                  </a:lnTo>
                  <a:lnTo>
                    <a:pt x="1981160" y="432118"/>
                  </a:lnTo>
                  <a:lnTo>
                    <a:pt x="1951240" y="432118"/>
                  </a:lnTo>
                  <a:lnTo>
                    <a:pt x="1951657" y="430777"/>
                  </a:lnTo>
                  <a:close/>
                </a:path>
                <a:path w="1985645" h="498475">
                  <a:moveTo>
                    <a:pt x="18711" y="429539"/>
                  </a:moveTo>
                  <a:lnTo>
                    <a:pt x="19799" y="432118"/>
                  </a:lnTo>
                  <a:lnTo>
                    <a:pt x="19383" y="430776"/>
                  </a:lnTo>
                  <a:lnTo>
                    <a:pt x="18711" y="429539"/>
                  </a:lnTo>
                  <a:close/>
                </a:path>
                <a:path w="1985645" h="498475">
                  <a:moveTo>
                    <a:pt x="19383" y="430776"/>
                  </a:moveTo>
                  <a:lnTo>
                    <a:pt x="19799" y="432118"/>
                  </a:lnTo>
                  <a:lnTo>
                    <a:pt x="20111" y="432118"/>
                  </a:lnTo>
                  <a:lnTo>
                    <a:pt x="19383" y="430776"/>
                  </a:lnTo>
                  <a:close/>
                </a:path>
                <a:path w="1985645" h="498475">
                  <a:moveTo>
                    <a:pt x="1952329" y="429539"/>
                  </a:moveTo>
                  <a:lnTo>
                    <a:pt x="1951657" y="430777"/>
                  </a:lnTo>
                  <a:lnTo>
                    <a:pt x="1951240" y="432118"/>
                  </a:lnTo>
                  <a:lnTo>
                    <a:pt x="1952329" y="429539"/>
                  </a:lnTo>
                  <a:close/>
                </a:path>
                <a:path w="1985645" h="498475">
                  <a:moveTo>
                    <a:pt x="1981961" y="429539"/>
                  </a:moveTo>
                  <a:lnTo>
                    <a:pt x="1952329" y="429539"/>
                  </a:lnTo>
                  <a:lnTo>
                    <a:pt x="1951240" y="432118"/>
                  </a:lnTo>
                  <a:lnTo>
                    <a:pt x="1981160" y="432118"/>
                  </a:lnTo>
                  <a:lnTo>
                    <a:pt x="1981961" y="429539"/>
                  </a:lnTo>
                  <a:close/>
                </a:path>
                <a:path w="1985645" h="498475">
                  <a:moveTo>
                    <a:pt x="1955390" y="418754"/>
                  </a:moveTo>
                  <a:lnTo>
                    <a:pt x="1951657" y="430777"/>
                  </a:lnTo>
                  <a:lnTo>
                    <a:pt x="1952329" y="429539"/>
                  </a:lnTo>
                  <a:lnTo>
                    <a:pt x="1981961" y="429539"/>
                  </a:lnTo>
                  <a:lnTo>
                    <a:pt x="1983378" y="424976"/>
                  </a:lnTo>
                  <a:lnTo>
                    <a:pt x="1983569" y="424037"/>
                  </a:lnTo>
                  <a:lnTo>
                    <a:pt x="1983939" y="420220"/>
                  </a:lnTo>
                  <a:lnTo>
                    <a:pt x="1955234" y="420220"/>
                  </a:lnTo>
                  <a:lnTo>
                    <a:pt x="1955390" y="418754"/>
                  </a:lnTo>
                  <a:close/>
                </a:path>
                <a:path w="1985645" h="498475">
                  <a:moveTo>
                    <a:pt x="18999" y="429539"/>
                  </a:moveTo>
                  <a:lnTo>
                    <a:pt x="18711" y="429539"/>
                  </a:lnTo>
                  <a:lnTo>
                    <a:pt x="19383" y="430776"/>
                  </a:lnTo>
                  <a:lnTo>
                    <a:pt x="18999" y="429539"/>
                  </a:lnTo>
                  <a:close/>
                </a:path>
                <a:path w="1985645" h="498475">
                  <a:moveTo>
                    <a:pt x="15236" y="417417"/>
                  </a:moveTo>
                  <a:lnTo>
                    <a:pt x="15806" y="420220"/>
                  </a:lnTo>
                  <a:lnTo>
                    <a:pt x="15651" y="418754"/>
                  </a:lnTo>
                  <a:lnTo>
                    <a:pt x="15236" y="417417"/>
                  </a:lnTo>
                  <a:close/>
                </a:path>
                <a:path w="1985645" h="498475">
                  <a:moveTo>
                    <a:pt x="15662" y="418789"/>
                  </a:moveTo>
                  <a:lnTo>
                    <a:pt x="15806" y="420220"/>
                  </a:lnTo>
                  <a:lnTo>
                    <a:pt x="16106" y="420220"/>
                  </a:lnTo>
                  <a:lnTo>
                    <a:pt x="15662" y="418789"/>
                  </a:lnTo>
                  <a:close/>
                </a:path>
                <a:path w="1985645" h="498475">
                  <a:moveTo>
                    <a:pt x="1955805" y="417417"/>
                  </a:moveTo>
                  <a:lnTo>
                    <a:pt x="1955386" y="418789"/>
                  </a:lnTo>
                  <a:lnTo>
                    <a:pt x="1955234" y="420220"/>
                  </a:lnTo>
                  <a:lnTo>
                    <a:pt x="1955805" y="417417"/>
                  </a:lnTo>
                  <a:close/>
                </a:path>
                <a:path w="1985645" h="498475">
                  <a:moveTo>
                    <a:pt x="1984210" y="417417"/>
                  </a:moveTo>
                  <a:lnTo>
                    <a:pt x="1955805" y="417417"/>
                  </a:lnTo>
                  <a:lnTo>
                    <a:pt x="1955234" y="420220"/>
                  </a:lnTo>
                  <a:lnTo>
                    <a:pt x="1983939" y="420220"/>
                  </a:lnTo>
                  <a:lnTo>
                    <a:pt x="1984210" y="417417"/>
                  </a:lnTo>
                  <a:close/>
                </a:path>
                <a:path w="1985645" h="498475">
                  <a:moveTo>
                    <a:pt x="15524" y="417417"/>
                  </a:moveTo>
                  <a:lnTo>
                    <a:pt x="15236" y="417417"/>
                  </a:lnTo>
                  <a:lnTo>
                    <a:pt x="15662" y="418789"/>
                  </a:lnTo>
                  <a:lnTo>
                    <a:pt x="15524" y="417417"/>
                  </a:lnTo>
                  <a:close/>
                </a:path>
                <a:path w="1985645" h="498475">
                  <a:moveTo>
                    <a:pt x="1955378" y="79685"/>
                  </a:moveTo>
                  <a:lnTo>
                    <a:pt x="1956680" y="92605"/>
                  </a:lnTo>
                  <a:lnTo>
                    <a:pt x="1956753" y="405869"/>
                  </a:lnTo>
                  <a:lnTo>
                    <a:pt x="1955390" y="418754"/>
                  </a:lnTo>
                  <a:lnTo>
                    <a:pt x="1955805" y="417417"/>
                  </a:lnTo>
                  <a:lnTo>
                    <a:pt x="1984210" y="417417"/>
                  </a:lnTo>
                  <a:lnTo>
                    <a:pt x="1985328" y="405869"/>
                  </a:lnTo>
                  <a:lnTo>
                    <a:pt x="1985256" y="91173"/>
                  </a:lnTo>
                  <a:lnTo>
                    <a:pt x="1984236" y="81057"/>
                  </a:lnTo>
                  <a:lnTo>
                    <a:pt x="1955805" y="81057"/>
                  </a:lnTo>
                  <a:lnTo>
                    <a:pt x="1955378" y="79685"/>
                  </a:lnTo>
                  <a:close/>
                </a:path>
                <a:path w="1985645" h="498475">
                  <a:moveTo>
                    <a:pt x="15806" y="78254"/>
                  </a:moveTo>
                  <a:lnTo>
                    <a:pt x="15236" y="81057"/>
                  </a:lnTo>
                  <a:lnTo>
                    <a:pt x="15655" y="79685"/>
                  </a:lnTo>
                  <a:lnTo>
                    <a:pt x="15806" y="78254"/>
                  </a:lnTo>
                  <a:close/>
                </a:path>
                <a:path w="1985645" h="498475">
                  <a:moveTo>
                    <a:pt x="15651" y="79720"/>
                  </a:moveTo>
                  <a:lnTo>
                    <a:pt x="15236" y="81057"/>
                  </a:lnTo>
                  <a:lnTo>
                    <a:pt x="15509" y="81057"/>
                  </a:lnTo>
                  <a:lnTo>
                    <a:pt x="15651" y="79720"/>
                  </a:lnTo>
                  <a:close/>
                </a:path>
                <a:path w="1985645" h="498475">
                  <a:moveTo>
                    <a:pt x="1955234" y="78254"/>
                  </a:moveTo>
                  <a:lnTo>
                    <a:pt x="1955389" y="79720"/>
                  </a:lnTo>
                  <a:lnTo>
                    <a:pt x="1955805" y="81057"/>
                  </a:lnTo>
                  <a:lnTo>
                    <a:pt x="1955234" y="78254"/>
                  </a:lnTo>
                  <a:close/>
                </a:path>
                <a:path w="1985645" h="498475">
                  <a:moveTo>
                    <a:pt x="1983954" y="78254"/>
                  </a:moveTo>
                  <a:lnTo>
                    <a:pt x="1955234" y="78254"/>
                  </a:lnTo>
                  <a:lnTo>
                    <a:pt x="1955805" y="81057"/>
                  </a:lnTo>
                  <a:lnTo>
                    <a:pt x="1984236" y="81057"/>
                  </a:lnTo>
                  <a:lnTo>
                    <a:pt x="1983954" y="78254"/>
                  </a:lnTo>
                  <a:close/>
                </a:path>
                <a:path w="1985645" h="498475">
                  <a:moveTo>
                    <a:pt x="16106" y="78254"/>
                  </a:moveTo>
                  <a:lnTo>
                    <a:pt x="15806" y="78254"/>
                  </a:lnTo>
                  <a:lnTo>
                    <a:pt x="15651" y="79720"/>
                  </a:lnTo>
                  <a:lnTo>
                    <a:pt x="16106" y="78254"/>
                  </a:lnTo>
                  <a:close/>
                </a:path>
                <a:path w="1985645" h="498475">
                  <a:moveTo>
                    <a:pt x="1951658" y="67700"/>
                  </a:moveTo>
                  <a:lnTo>
                    <a:pt x="1955378" y="79685"/>
                  </a:lnTo>
                  <a:lnTo>
                    <a:pt x="1955234" y="78254"/>
                  </a:lnTo>
                  <a:lnTo>
                    <a:pt x="1983954" y="78254"/>
                  </a:lnTo>
                  <a:lnTo>
                    <a:pt x="1983569" y="74437"/>
                  </a:lnTo>
                  <a:lnTo>
                    <a:pt x="1983378" y="73499"/>
                  </a:lnTo>
                  <a:lnTo>
                    <a:pt x="1981961" y="68936"/>
                  </a:lnTo>
                  <a:lnTo>
                    <a:pt x="1952329" y="68936"/>
                  </a:lnTo>
                  <a:lnTo>
                    <a:pt x="1951658" y="67700"/>
                  </a:lnTo>
                  <a:close/>
                </a:path>
                <a:path w="1985645" h="498475">
                  <a:moveTo>
                    <a:pt x="19799" y="66356"/>
                  </a:moveTo>
                  <a:lnTo>
                    <a:pt x="18711" y="68936"/>
                  </a:lnTo>
                  <a:lnTo>
                    <a:pt x="19382" y="67700"/>
                  </a:lnTo>
                  <a:lnTo>
                    <a:pt x="19799" y="66356"/>
                  </a:lnTo>
                  <a:close/>
                </a:path>
                <a:path w="1985645" h="498475">
                  <a:moveTo>
                    <a:pt x="19382" y="67701"/>
                  </a:moveTo>
                  <a:lnTo>
                    <a:pt x="18711" y="68936"/>
                  </a:lnTo>
                  <a:lnTo>
                    <a:pt x="18998" y="68936"/>
                  </a:lnTo>
                  <a:lnTo>
                    <a:pt x="19382" y="67701"/>
                  </a:lnTo>
                  <a:close/>
                </a:path>
                <a:path w="1985645" h="498475">
                  <a:moveTo>
                    <a:pt x="1951240" y="66356"/>
                  </a:moveTo>
                  <a:lnTo>
                    <a:pt x="1951658" y="67701"/>
                  </a:lnTo>
                  <a:lnTo>
                    <a:pt x="1952329" y="68936"/>
                  </a:lnTo>
                  <a:lnTo>
                    <a:pt x="1951240" y="66356"/>
                  </a:lnTo>
                  <a:close/>
                </a:path>
                <a:path w="1985645" h="498475">
                  <a:moveTo>
                    <a:pt x="1981160" y="66356"/>
                  </a:moveTo>
                  <a:lnTo>
                    <a:pt x="1951240" y="66356"/>
                  </a:lnTo>
                  <a:lnTo>
                    <a:pt x="1952329" y="68936"/>
                  </a:lnTo>
                  <a:lnTo>
                    <a:pt x="1981961" y="68936"/>
                  </a:lnTo>
                  <a:lnTo>
                    <a:pt x="1981160" y="66356"/>
                  </a:lnTo>
                  <a:close/>
                </a:path>
                <a:path w="1985645" h="498475">
                  <a:moveTo>
                    <a:pt x="20112" y="66356"/>
                  </a:moveTo>
                  <a:lnTo>
                    <a:pt x="19799" y="66356"/>
                  </a:lnTo>
                  <a:lnTo>
                    <a:pt x="19382" y="67701"/>
                  </a:lnTo>
                  <a:lnTo>
                    <a:pt x="20112" y="66356"/>
                  </a:lnTo>
                  <a:close/>
                </a:path>
                <a:path w="1985645" h="498475">
                  <a:moveTo>
                    <a:pt x="1945765" y="56845"/>
                  </a:moveTo>
                  <a:lnTo>
                    <a:pt x="1951658" y="67700"/>
                  </a:lnTo>
                  <a:lnTo>
                    <a:pt x="1951240" y="66356"/>
                  </a:lnTo>
                  <a:lnTo>
                    <a:pt x="1981160" y="66356"/>
                  </a:lnTo>
                  <a:lnTo>
                    <a:pt x="1978539" y="57910"/>
                  </a:lnTo>
                  <a:lnTo>
                    <a:pt x="1946644" y="57910"/>
                  </a:lnTo>
                  <a:lnTo>
                    <a:pt x="1945765" y="56845"/>
                  </a:lnTo>
                  <a:close/>
                </a:path>
                <a:path w="1985645" h="498475">
                  <a:moveTo>
                    <a:pt x="25932" y="55633"/>
                  </a:moveTo>
                  <a:lnTo>
                    <a:pt x="24396" y="57910"/>
                  </a:lnTo>
                  <a:lnTo>
                    <a:pt x="25274" y="56845"/>
                  </a:lnTo>
                  <a:lnTo>
                    <a:pt x="25932" y="55633"/>
                  </a:lnTo>
                  <a:close/>
                </a:path>
                <a:path w="1985645" h="498475">
                  <a:moveTo>
                    <a:pt x="25274" y="56846"/>
                  </a:moveTo>
                  <a:lnTo>
                    <a:pt x="24396" y="57910"/>
                  </a:lnTo>
                  <a:lnTo>
                    <a:pt x="24696" y="57910"/>
                  </a:lnTo>
                  <a:lnTo>
                    <a:pt x="25274" y="56846"/>
                  </a:lnTo>
                  <a:close/>
                </a:path>
                <a:path w="1985645" h="498475">
                  <a:moveTo>
                    <a:pt x="1945107" y="55633"/>
                  </a:moveTo>
                  <a:lnTo>
                    <a:pt x="1945765" y="56845"/>
                  </a:lnTo>
                  <a:lnTo>
                    <a:pt x="1946644" y="57910"/>
                  </a:lnTo>
                  <a:lnTo>
                    <a:pt x="1945107" y="55633"/>
                  </a:lnTo>
                  <a:close/>
                </a:path>
                <a:path w="1985645" h="498475">
                  <a:moveTo>
                    <a:pt x="1977622" y="55633"/>
                  </a:moveTo>
                  <a:lnTo>
                    <a:pt x="1945107" y="55633"/>
                  </a:lnTo>
                  <a:lnTo>
                    <a:pt x="1946644" y="57910"/>
                  </a:lnTo>
                  <a:lnTo>
                    <a:pt x="1978539" y="57910"/>
                  </a:lnTo>
                  <a:lnTo>
                    <a:pt x="1978253" y="56991"/>
                  </a:lnTo>
                  <a:lnTo>
                    <a:pt x="1977890" y="56127"/>
                  </a:lnTo>
                  <a:lnTo>
                    <a:pt x="1977622" y="55633"/>
                  </a:lnTo>
                  <a:close/>
                </a:path>
                <a:path w="1985645" h="498475">
                  <a:moveTo>
                    <a:pt x="26274" y="55633"/>
                  </a:moveTo>
                  <a:lnTo>
                    <a:pt x="25932" y="55633"/>
                  </a:lnTo>
                  <a:lnTo>
                    <a:pt x="25274" y="56846"/>
                  </a:lnTo>
                  <a:lnTo>
                    <a:pt x="26274" y="55633"/>
                  </a:lnTo>
                  <a:close/>
                </a:path>
                <a:path w="1985645" h="498475">
                  <a:moveTo>
                    <a:pt x="1937952" y="47375"/>
                  </a:moveTo>
                  <a:lnTo>
                    <a:pt x="1945765" y="56845"/>
                  </a:lnTo>
                  <a:lnTo>
                    <a:pt x="1945107" y="55633"/>
                  </a:lnTo>
                  <a:lnTo>
                    <a:pt x="1977622" y="55633"/>
                  </a:lnTo>
                  <a:lnTo>
                    <a:pt x="1973612" y="48247"/>
                  </a:lnTo>
                  <a:lnTo>
                    <a:pt x="1939009" y="48247"/>
                  </a:lnTo>
                  <a:lnTo>
                    <a:pt x="1937952" y="47375"/>
                  </a:lnTo>
                  <a:close/>
                </a:path>
                <a:path w="1985645" h="498475">
                  <a:moveTo>
                    <a:pt x="33959" y="46319"/>
                  </a:moveTo>
                  <a:lnTo>
                    <a:pt x="32031" y="48247"/>
                  </a:lnTo>
                  <a:lnTo>
                    <a:pt x="33087" y="47375"/>
                  </a:lnTo>
                  <a:lnTo>
                    <a:pt x="33959" y="46319"/>
                  </a:lnTo>
                  <a:close/>
                </a:path>
                <a:path w="1985645" h="498475">
                  <a:moveTo>
                    <a:pt x="33087" y="47375"/>
                  </a:moveTo>
                  <a:lnTo>
                    <a:pt x="32031" y="48247"/>
                  </a:lnTo>
                  <a:lnTo>
                    <a:pt x="32368" y="48247"/>
                  </a:lnTo>
                  <a:lnTo>
                    <a:pt x="33087" y="47375"/>
                  </a:lnTo>
                  <a:close/>
                </a:path>
                <a:path w="1985645" h="498475">
                  <a:moveTo>
                    <a:pt x="1937081" y="46319"/>
                  </a:moveTo>
                  <a:lnTo>
                    <a:pt x="1937953" y="47375"/>
                  </a:lnTo>
                  <a:lnTo>
                    <a:pt x="1939009" y="48247"/>
                  </a:lnTo>
                  <a:lnTo>
                    <a:pt x="1937081" y="46319"/>
                  </a:lnTo>
                  <a:close/>
                </a:path>
                <a:path w="1985645" h="498475">
                  <a:moveTo>
                    <a:pt x="1972565" y="46319"/>
                  </a:moveTo>
                  <a:lnTo>
                    <a:pt x="1937081" y="46319"/>
                  </a:lnTo>
                  <a:lnTo>
                    <a:pt x="1939009" y="48247"/>
                  </a:lnTo>
                  <a:lnTo>
                    <a:pt x="1973612" y="48247"/>
                  </a:lnTo>
                  <a:lnTo>
                    <a:pt x="1972565" y="46319"/>
                  </a:lnTo>
                  <a:close/>
                </a:path>
                <a:path w="1985645" h="498475">
                  <a:moveTo>
                    <a:pt x="34368" y="46319"/>
                  </a:moveTo>
                  <a:lnTo>
                    <a:pt x="33959" y="46319"/>
                  </a:lnTo>
                  <a:lnTo>
                    <a:pt x="33087" y="47375"/>
                  </a:lnTo>
                  <a:lnTo>
                    <a:pt x="34368" y="46319"/>
                  </a:lnTo>
                  <a:close/>
                </a:path>
                <a:path w="1985645" h="498475">
                  <a:moveTo>
                    <a:pt x="1928483" y="39563"/>
                  </a:moveTo>
                  <a:lnTo>
                    <a:pt x="1937952" y="47375"/>
                  </a:lnTo>
                  <a:lnTo>
                    <a:pt x="1937081" y="46319"/>
                  </a:lnTo>
                  <a:lnTo>
                    <a:pt x="1972565" y="46319"/>
                  </a:lnTo>
                  <a:lnTo>
                    <a:pt x="1969783" y="41194"/>
                  </a:lnTo>
                  <a:lnTo>
                    <a:pt x="1969270" y="40432"/>
                  </a:lnTo>
                  <a:lnTo>
                    <a:pt x="1969095" y="40220"/>
                  </a:lnTo>
                  <a:lnTo>
                    <a:pt x="1929695" y="40220"/>
                  </a:lnTo>
                  <a:lnTo>
                    <a:pt x="1928483" y="39563"/>
                  </a:lnTo>
                  <a:close/>
                </a:path>
                <a:path w="1985645" h="498475">
                  <a:moveTo>
                    <a:pt x="43622" y="38684"/>
                  </a:moveTo>
                  <a:lnTo>
                    <a:pt x="41345" y="40220"/>
                  </a:lnTo>
                  <a:lnTo>
                    <a:pt x="42557" y="39563"/>
                  </a:lnTo>
                  <a:lnTo>
                    <a:pt x="43622" y="38684"/>
                  </a:lnTo>
                  <a:close/>
                </a:path>
                <a:path w="1985645" h="498475">
                  <a:moveTo>
                    <a:pt x="42557" y="39563"/>
                  </a:moveTo>
                  <a:lnTo>
                    <a:pt x="41345" y="40220"/>
                  </a:lnTo>
                  <a:lnTo>
                    <a:pt x="41759" y="40220"/>
                  </a:lnTo>
                  <a:lnTo>
                    <a:pt x="42557" y="39563"/>
                  </a:lnTo>
                  <a:close/>
                </a:path>
                <a:path w="1985645" h="498475">
                  <a:moveTo>
                    <a:pt x="1927418" y="38684"/>
                  </a:moveTo>
                  <a:lnTo>
                    <a:pt x="1928483" y="39563"/>
                  </a:lnTo>
                  <a:lnTo>
                    <a:pt x="1929695" y="40220"/>
                  </a:lnTo>
                  <a:lnTo>
                    <a:pt x="1927418" y="38684"/>
                  </a:lnTo>
                  <a:close/>
                </a:path>
                <a:path w="1985645" h="498475">
                  <a:moveTo>
                    <a:pt x="1967828" y="38684"/>
                  </a:moveTo>
                  <a:lnTo>
                    <a:pt x="1927418" y="38684"/>
                  </a:lnTo>
                  <a:lnTo>
                    <a:pt x="1929695" y="40220"/>
                  </a:lnTo>
                  <a:lnTo>
                    <a:pt x="1969095" y="40220"/>
                  </a:lnTo>
                  <a:lnTo>
                    <a:pt x="1967828" y="38684"/>
                  </a:lnTo>
                  <a:close/>
                </a:path>
                <a:path w="1985645" h="498475">
                  <a:moveTo>
                    <a:pt x="1917627" y="33670"/>
                  </a:moveTo>
                  <a:lnTo>
                    <a:pt x="1928483" y="39563"/>
                  </a:lnTo>
                  <a:lnTo>
                    <a:pt x="1927418" y="38684"/>
                  </a:lnTo>
                  <a:lnTo>
                    <a:pt x="1967828" y="38684"/>
                  </a:lnTo>
                  <a:lnTo>
                    <a:pt x="1964035" y="34088"/>
                  </a:lnTo>
                  <a:lnTo>
                    <a:pt x="1918972" y="34088"/>
                  </a:lnTo>
                  <a:lnTo>
                    <a:pt x="1917627" y="33670"/>
                  </a:lnTo>
                  <a:close/>
                </a:path>
                <a:path w="1985645" h="498475">
                  <a:moveTo>
                    <a:pt x="44176" y="38684"/>
                  </a:moveTo>
                  <a:lnTo>
                    <a:pt x="43622" y="38684"/>
                  </a:lnTo>
                  <a:lnTo>
                    <a:pt x="42557" y="39563"/>
                  </a:lnTo>
                  <a:lnTo>
                    <a:pt x="44176" y="38684"/>
                  </a:lnTo>
                  <a:close/>
                </a:path>
                <a:path w="1985645" h="498475">
                  <a:moveTo>
                    <a:pt x="54648" y="32999"/>
                  </a:moveTo>
                  <a:lnTo>
                    <a:pt x="52068" y="34088"/>
                  </a:lnTo>
                  <a:lnTo>
                    <a:pt x="53412" y="33670"/>
                  </a:lnTo>
                  <a:lnTo>
                    <a:pt x="54648" y="32999"/>
                  </a:lnTo>
                  <a:close/>
                </a:path>
                <a:path w="1985645" h="498475">
                  <a:moveTo>
                    <a:pt x="53411" y="33671"/>
                  </a:moveTo>
                  <a:lnTo>
                    <a:pt x="52068" y="34088"/>
                  </a:lnTo>
                  <a:lnTo>
                    <a:pt x="52643" y="34088"/>
                  </a:lnTo>
                  <a:lnTo>
                    <a:pt x="53411" y="33671"/>
                  </a:lnTo>
                  <a:close/>
                </a:path>
                <a:path w="1985645" h="498475">
                  <a:moveTo>
                    <a:pt x="1916391" y="32999"/>
                  </a:moveTo>
                  <a:lnTo>
                    <a:pt x="1917629" y="33671"/>
                  </a:lnTo>
                  <a:lnTo>
                    <a:pt x="1918972" y="34088"/>
                  </a:lnTo>
                  <a:lnTo>
                    <a:pt x="1916391" y="32999"/>
                  </a:lnTo>
                  <a:close/>
                </a:path>
                <a:path w="1985645" h="498475">
                  <a:moveTo>
                    <a:pt x="1963137" y="32999"/>
                  </a:moveTo>
                  <a:lnTo>
                    <a:pt x="1916391" y="32999"/>
                  </a:lnTo>
                  <a:lnTo>
                    <a:pt x="1918972" y="34088"/>
                  </a:lnTo>
                  <a:lnTo>
                    <a:pt x="1964035" y="34088"/>
                  </a:lnTo>
                  <a:lnTo>
                    <a:pt x="1963137" y="32999"/>
                  </a:lnTo>
                  <a:close/>
                </a:path>
                <a:path w="1985645" h="498475">
                  <a:moveTo>
                    <a:pt x="55574" y="32999"/>
                  </a:moveTo>
                  <a:lnTo>
                    <a:pt x="54648" y="32999"/>
                  </a:lnTo>
                  <a:lnTo>
                    <a:pt x="53411" y="33671"/>
                  </a:lnTo>
                  <a:lnTo>
                    <a:pt x="55574" y="32999"/>
                  </a:lnTo>
                  <a:close/>
                </a:path>
                <a:path w="1985645" h="498475">
                  <a:moveTo>
                    <a:pt x="1905607" y="29938"/>
                  </a:moveTo>
                  <a:lnTo>
                    <a:pt x="1917627" y="33670"/>
                  </a:lnTo>
                  <a:lnTo>
                    <a:pt x="1916391" y="32999"/>
                  </a:lnTo>
                  <a:lnTo>
                    <a:pt x="1963137" y="32999"/>
                  </a:lnTo>
                  <a:lnTo>
                    <a:pt x="1960740" y="30093"/>
                  </a:lnTo>
                  <a:lnTo>
                    <a:pt x="1907073" y="30093"/>
                  </a:lnTo>
                  <a:lnTo>
                    <a:pt x="1905607" y="29938"/>
                  </a:lnTo>
                  <a:close/>
                </a:path>
                <a:path w="1985645" h="498475">
                  <a:moveTo>
                    <a:pt x="66769" y="29523"/>
                  </a:moveTo>
                  <a:lnTo>
                    <a:pt x="63967" y="30093"/>
                  </a:lnTo>
                  <a:lnTo>
                    <a:pt x="65432" y="29938"/>
                  </a:lnTo>
                  <a:lnTo>
                    <a:pt x="66769" y="29523"/>
                  </a:lnTo>
                  <a:close/>
                </a:path>
                <a:path w="1985645" h="498475">
                  <a:moveTo>
                    <a:pt x="65397" y="29949"/>
                  </a:moveTo>
                  <a:lnTo>
                    <a:pt x="63967" y="30093"/>
                  </a:lnTo>
                  <a:lnTo>
                    <a:pt x="64933" y="30093"/>
                  </a:lnTo>
                  <a:lnTo>
                    <a:pt x="65397" y="29949"/>
                  </a:lnTo>
                  <a:close/>
                </a:path>
                <a:path w="1985645" h="498475">
                  <a:moveTo>
                    <a:pt x="1904271" y="29523"/>
                  </a:moveTo>
                  <a:lnTo>
                    <a:pt x="1905607" y="29938"/>
                  </a:lnTo>
                  <a:lnTo>
                    <a:pt x="1907073" y="30093"/>
                  </a:lnTo>
                  <a:lnTo>
                    <a:pt x="1904271" y="29523"/>
                  </a:lnTo>
                  <a:close/>
                </a:path>
                <a:path w="1985645" h="498475">
                  <a:moveTo>
                    <a:pt x="1960270" y="29523"/>
                  </a:moveTo>
                  <a:lnTo>
                    <a:pt x="1904271" y="29523"/>
                  </a:lnTo>
                  <a:lnTo>
                    <a:pt x="1907073" y="30093"/>
                  </a:lnTo>
                  <a:lnTo>
                    <a:pt x="1960740" y="30093"/>
                  </a:lnTo>
                  <a:lnTo>
                    <a:pt x="1960270" y="29523"/>
                  </a:lnTo>
                  <a:close/>
                </a:path>
                <a:path w="1985645" h="498475">
                  <a:moveTo>
                    <a:pt x="69627" y="29523"/>
                  </a:moveTo>
                  <a:lnTo>
                    <a:pt x="66769" y="29523"/>
                  </a:lnTo>
                  <a:lnTo>
                    <a:pt x="65397" y="29949"/>
                  </a:lnTo>
                  <a:lnTo>
                    <a:pt x="69627" y="29523"/>
                  </a:lnTo>
                  <a:close/>
                </a:path>
                <a:path w="1985645" h="498475">
                  <a:moveTo>
                    <a:pt x="1959428" y="28503"/>
                  </a:moveTo>
                  <a:lnTo>
                    <a:pt x="79750" y="28503"/>
                  </a:lnTo>
                  <a:lnTo>
                    <a:pt x="1892722" y="28575"/>
                  </a:lnTo>
                  <a:lnTo>
                    <a:pt x="1905607" y="29938"/>
                  </a:lnTo>
                  <a:lnTo>
                    <a:pt x="1904271" y="29523"/>
                  </a:lnTo>
                  <a:lnTo>
                    <a:pt x="1960270" y="29523"/>
                  </a:lnTo>
                  <a:lnTo>
                    <a:pt x="1959428" y="28503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496363" y="934211"/>
            <a:ext cx="10153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 b="1">
                <a:latin typeface="Calibri"/>
                <a:cs typeface="Calibri"/>
              </a:rPr>
              <a:t>aflow.org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0685" y="6581519"/>
            <a:ext cx="761682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 spc="-10">
                <a:latin typeface="Calibri"/>
                <a:cs typeface="Calibri"/>
              </a:rPr>
              <a:t>Curtarolo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</a:t>
            </a:r>
            <a:r>
              <a:rPr dirty="0" sz="1400">
                <a:latin typeface="Calibri"/>
                <a:cs typeface="Calibri"/>
              </a:rPr>
              <a:t>.,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58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218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(2012);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Calderon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3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108A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233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(2015)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20</a:t>
            </a:fld>
          </a:p>
        </p:txBody>
      </p:sp>
      <p:sp>
        <p:nvSpPr>
          <p:cNvPr id="14" name="object 14" descr=""/>
          <p:cNvSpPr txBox="1"/>
          <p:nvPr/>
        </p:nvSpPr>
        <p:spPr>
          <a:xfrm>
            <a:off x="7583773" y="1094740"/>
            <a:ext cx="1405255" cy="1022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630"/>
              </a:lnSpc>
              <a:spcBef>
                <a:spcPts val="100"/>
              </a:spcBef>
            </a:pPr>
            <a:r>
              <a:rPr dirty="0" sz="2200" spc="-10" b="1">
                <a:latin typeface="Calibri"/>
                <a:cs typeface="Calibri"/>
              </a:rPr>
              <a:t>AFLOW</a:t>
            </a:r>
            <a:endParaRPr sz="2200">
              <a:latin typeface="Calibri"/>
              <a:cs typeface="Calibri"/>
            </a:endParaRPr>
          </a:p>
          <a:p>
            <a:pPr algn="ctr" marL="12700" marR="5080">
              <a:lnSpc>
                <a:spcPts val="2590"/>
              </a:lnSpc>
              <a:spcBef>
                <a:spcPts val="114"/>
              </a:spcBef>
            </a:pPr>
            <a:r>
              <a:rPr dirty="0" sz="2200" b="1">
                <a:latin typeface="Calibri"/>
                <a:cs typeface="Calibri"/>
              </a:rPr>
              <a:t>Schools</a:t>
            </a:r>
            <a:r>
              <a:rPr dirty="0" sz="2200" spc="-65" b="1">
                <a:latin typeface="Calibri"/>
                <a:cs typeface="Calibri"/>
              </a:rPr>
              <a:t> </a:t>
            </a:r>
            <a:r>
              <a:rPr dirty="0" sz="2200" spc="-25" b="1">
                <a:latin typeface="Calibri"/>
                <a:cs typeface="Calibri"/>
              </a:rPr>
              <a:t>and </a:t>
            </a:r>
            <a:r>
              <a:rPr dirty="0" sz="2200" spc="-10" b="1">
                <a:latin typeface="Calibri"/>
                <a:cs typeface="Calibri"/>
              </a:rPr>
              <a:t>Seminars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462905"/>
            <a:chOff x="0" y="0"/>
            <a:chExt cx="9144000" cy="54629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6333" y="814644"/>
              <a:ext cx="6311332" cy="464817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9144000" cy="787400"/>
            </a:xfrm>
            <a:custGeom>
              <a:avLst/>
              <a:gdLst/>
              <a:ahLst/>
              <a:cxnLst/>
              <a:rect l="l" t="t" r="r" b="b"/>
              <a:pathLst>
                <a:path w="9144000" h="787400">
                  <a:moveTo>
                    <a:pt x="9144000" y="0"/>
                  </a:moveTo>
                  <a:lnTo>
                    <a:pt x="0" y="0"/>
                  </a:lnTo>
                  <a:lnTo>
                    <a:pt x="0" y="787400"/>
                  </a:lnTo>
                  <a:lnTo>
                    <a:pt x="9144000" y="7874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7F061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8883015" y="6586219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0589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AFLOW.org:</a:t>
            </a:r>
            <a:r>
              <a:rPr dirty="0" spc="-95"/>
              <a:t> </a:t>
            </a:r>
            <a:r>
              <a:rPr dirty="0" spc="-10"/>
              <a:t>seminars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3496058" y="4527751"/>
            <a:ext cx="5531485" cy="863600"/>
            <a:chOff x="3496058" y="4527751"/>
            <a:chExt cx="5531485" cy="863600"/>
          </a:xfrm>
        </p:grpSpPr>
        <p:sp>
          <p:nvSpPr>
            <p:cNvPr id="8" name="object 8" descr=""/>
            <p:cNvSpPr/>
            <p:nvPr/>
          </p:nvSpPr>
          <p:spPr>
            <a:xfrm>
              <a:off x="3496058" y="4867527"/>
              <a:ext cx="3827779" cy="342265"/>
            </a:xfrm>
            <a:custGeom>
              <a:avLst/>
              <a:gdLst/>
              <a:ahLst/>
              <a:cxnLst/>
              <a:rect l="l" t="t" r="r" b="b"/>
              <a:pathLst>
                <a:path w="3827779" h="342264">
                  <a:moveTo>
                    <a:pt x="295424" y="0"/>
                  </a:moveTo>
                  <a:lnTo>
                    <a:pt x="281218" y="5205"/>
                  </a:lnTo>
                  <a:lnTo>
                    <a:pt x="0" y="177812"/>
                  </a:lnTo>
                  <a:lnTo>
                    <a:pt x="288672" y="337642"/>
                  </a:lnTo>
                  <a:lnTo>
                    <a:pt x="303096" y="342206"/>
                  </a:lnTo>
                  <a:lnTo>
                    <a:pt x="317646" y="340929"/>
                  </a:lnTo>
                  <a:lnTo>
                    <a:pt x="330655" y="334289"/>
                  </a:lnTo>
                  <a:lnTo>
                    <a:pt x="340459" y="322765"/>
                  </a:lnTo>
                  <a:lnTo>
                    <a:pt x="345023" y="308341"/>
                  </a:lnTo>
                  <a:lnTo>
                    <a:pt x="343746" y="293790"/>
                  </a:lnTo>
                  <a:lnTo>
                    <a:pt x="337106" y="280781"/>
                  </a:lnTo>
                  <a:lnTo>
                    <a:pt x="325582" y="270978"/>
                  </a:lnTo>
                  <a:lnTo>
                    <a:pt x="223049" y="214208"/>
                  </a:lnTo>
                  <a:lnTo>
                    <a:pt x="76433" y="214208"/>
                  </a:lnTo>
                  <a:lnTo>
                    <a:pt x="74726" y="138027"/>
                  </a:lnTo>
                  <a:lnTo>
                    <a:pt x="215634" y="134868"/>
                  </a:lnTo>
                  <a:lnTo>
                    <a:pt x="321080" y="70148"/>
                  </a:lnTo>
                  <a:lnTo>
                    <a:pt x="338827" y="31952"/>
                  </a:lnTo>
                  <a:lnTo>
                    <a:pt x="333621" y="17747"/>
                  </a:lnTo>
                  <a:lnTo>
                    <a:pt x="323311" y="6674"/>
                  </a:lnTo>
                  <a:lnTo>
                    <a:pt x="310017" y="623"/>
                  </a:lnTo>
                  <a:lnTo>
                    <a:pt x="295424" y="0"/>
                  </a:lnTo>
                  <a:close/>
                </a:path>
                <a:path w="3827779" h="342264">
                  <a:moveTo>
                    <a:pt x="215634" y="134868"/>
                  </a:moveTo>
                  <a:lnTo>
                    <a:pt x="74726" y="138027"/>
                  </a:lnTo>
                  <a:lnTo>
                    <a:pt x="76433" y="214208"/>
                  </a:lnTo>
                  <a:lnTo>
                    <a:pt x="217343" y="211049"/>
                  </a:lnTo>
                  <a:lnTo>
                    <a:pt x="212899" y="208588"/>
                  </a:lnTo>
                  <a:lnTo>
                    <a:pt x="95525" y="208588"/>
                  </a:lnTo>
                  <a:lnTo>
                    <a:pt x="94051" y="142785"/>
                  </a:lnTo>
                  <a:lnTo>
                    <a:pt x="202736" y="142785"/>
                  </a:lnTo>
                  <a:lnTo>
                    <a:pt x="215634" y="134868"/>
                  </a:lnTo>
                  <a:close/>
                </a:path>
                <a:path w="3827779" h="342264">
                  <a:moveTo>
                    <a:pt x="217343" y="211049"/>
                  </a:moveTo>
                  <a:lnTo>
                    <a:pt x="76433" y="214208"/>
                  </a:lnTo>
                  <a:lnTo>
                    <a:pt x="223049" y="214208"/>
                  </a:lnTo>
                  <a:lnTo>
                    <a:pt x="217343" y="211049"/>
                  </a:lnTo>
                  <a:close/>
                </a:path>
                <a:path w="3827779" h="342264">
                  <a:moveTo>
                    <a:pt x="3825640" y="53934"/>
                  </a:moveTo>
                  <a:lnTo>
                    <a:pt x="215634" y="134868"/>
                  </a:lnTo>
                  <a:lnTo>
                    <a:pt x="151191" y="174422"/>
                  </a:lnTo>
                  <a:lnTo>
                    <a:pt x="217343" y="211049"/>
                  </a:lnTo>
                  <a:lnTo>
                    <a:pt x="3827346" y="130115"/>
                  </a:lnTo>
                  <a:lnTo>
                    <a:pt x="3825640" y="53934"/>
                  </a:lnTo>
                  <a:close/>
                </a:path>
                <a:path w="3827779" h="342264">
                  <a:moveTo>
                    <a:pt x="94051" y="142785"/>
                  </a:moveTo>
                  <a:lnTo>
                    <a:pt x="95525" y="208588"/>
                  </a:lnTo>
                  <a:lnTo>
                    <a:pt x="151191" y="174422"/>
                  </a:lnTo>
                  <a:lnTo>
                    <a:pt x="94051" y="142785"/>
                  </a:lnTo>
                  <a:close/>
                </a:path>
                <a:path w="3827779" h="342264">
                  <a:moveTo>
                    <a:pt x="151191" y="174422"/>
                  </a:moveTo>
                  <a:lnTo>
                    <a:pt x="95525" y="208588"/>
                  </a:lnTo>
                  <a:lnTo>
                    <a:pt x="212899" y="208588"/>
                  </a:lnTo>
                  <a:lnTo>
                    <a:pt x="151191" y="174422"/>
                  </a:lnTo>
                  <a:close/>
                </a:path>
                <a:path w="3827779" h="342264">
                  <a:moveTo>
                    <a:pt x="202736" y="142785"/>
                  </a:moveTo>
                  <a:lnTo>
                    <a:pt x="94051" y="142785"/>
                  </a:lnTo>
                  <a:lnTo>
                    <a:pt x="151191" y="174422"/>
                  </a:lnTo>
                  <a:lnTo>
                    <a:pt x="202736" y="14278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322552" y="4546801"/>
              <a:ext cx="1685925" cy="825500"/>
            </a:xfrm>
            <a:custGeom>
              <a:avLst/>
              <a:gdLst/>
              <a:ahLst/>
              <a:cxnLst/>
              <a:rect l="l" t="t" r="r" b="b"/>
              <a:pathLst>
                <a:path w="1685925" h="825500">
                  <a:moveTo>
                    <a:pt x="1547936" y="0"/>
                  </a:moveTo>
                  <a:lnTo>
                    <a:pt x="137586" y="0"/>
                  </a:lnTo>
                  <a:lnTo>
                    <a:pt x="94098" y="7014"/>
                  </a:lnTo>
                  <a:lnTo>
                    <a:pt x="56329" y="26546"/>
                  </a:lnTo>
                  <a:lnTo>
                    <a:pt x="26546" y="56329"/>
                  </a:lnTo>
                  <a:lnTo>
                    <a:pt x="7014" y="94098"/>
                  </a:lnTo>
                  <a:lnTo>
                    <a:pt x="0" y="137586"/>
                  </a:lnTo>
                  <a:lnTo>
                    <a:pt x="0" y="687913"/>
                  </a:lnTo>
                  <a:lnTo>
                    <a:pt x="7014" y="731401"/>
                  </a:lnTo>
                  <a:lnTo>
                    <a:pt x="26546" y="769170"/>
                  </a:lnTo>
                  <a:lnTo>
                    <a:pt x="56329" y="798953"/>
                  </a:lnTo>
                  <a:lnTo>
                    <a:pt x="94098" y="818485"/>
                  </a:lnTo>
                  <a:lnTo>
                    <a:pt x="137586" y="825500"/>
                  </a:lnTo>
                  <a:lnTo>
                    <a:pt x="1547936" y="825500"/>
                  </a:lnTo>
                  <a:lnTo>
                    <a:pt x="1591424" y="818485"/>
                  </a:lnTo>
                  <a:lnTo>
                    <a:pt x="1629193" y="798953"/>
                  </a:lnTo>
                  <a:lnTo>
                    <a:pt x="1658977" y="769170"/>
                  </a:lnTo>
                  <a:lnTo>
                    <a:pt x="1678509" y="731401"/>
                  </a:lnTo>
                  <a:lnTo>
                    <a:pt x="1685523" y="687913"/>
                  </a:lnTo>
                  <a:lnTo>
                    <a:pt x="1685523" y="137586"/>
                  </a:lnTo>
                  <a:lnTo>
                    <a:pt x="1678509" y="94098"/>
                  </a:lnTo>
                  <a:lnTo>
                    <a:pt x="1658977" y="56329"/>
                  </a:lnTo>
                  <a:lnTo>
                    <a:pt x="1629193" y="26546"/>
                  </a:lnTo>
                  <a:lnTo>
                    <a:pt x="1591424" y="7014"/>
                  </a:lnTo>
                  <a:lnTo>
                    <a:pt x="15479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303526" y="4527751"/>
              <a:ext cx="1724025" cy="863600"/>
            </a:xfrm>
            <a:custGeom>
              <a:avLst/>
              <a:gdLst/>
              <a:ahLst/>
              <a:cxnLst/>
              <a:rect l="l" t="t" r="r" b="b"/>
              <a:pathLst>
                <a:path w="1724025" h="863600">
                  <a:moveTo>
                    <a:pt x="1566962" y="0"/>
                  </a:moveTo>
                  <a:lnTo>
                    <a:pt x="155651" y="24"/>
                  </a:lnTo>
                  <a:lnTo>
                    <a:pt x="109150" y="7345"/>
                  </a:lnTo>
                  <a:lnTo>
                    <a:pt x="69014" y="26741"/>
                  </a:lnTo>
                  <a:lnTo>
                    <a:pt x="27246" y="68292"/>
                  </a:lnTo>
                  <a:lnTo>
                    <a:pt x="6761" y="110978"/>
                  </a:lnTo>
                  <a:lnTo>
                    <a:pt x="22" y="155675"/>
                  </a:lnTo>
                  <a:lnTo>
                    <a:pt x="0" y="707923"/>
                  </a:lnTo>
                  <a:lnTo>
                    <a:pt x="904" y="723905"/>
                  </a:lnTo>
                  <a:lnTo>
                    <a:pt x="12675" y="768785"/>
                  </a:lnTo>
                  <a:lnTo>
                    <a:pt x="45402" y="817312"/>
                  </a:lnTo>
                  <a:lnTo>
                    <a:pt x="82763" y="845106"/>
                  </a:lnTo>
                  <a:lnTo>
                    <a:pt x="126009" y="860586"/>
                  </a:lnTo>
                  <a:lnTo>
                    <a:pt x="156612" y="863600"/>
                  </a:lnTo>
                  <a:lnTo>
                    <a:pt x="1567924" y="863575"/>
                  </a:lnTo>
                  <a:lnTo>
                    <a:pt x="1614425" y="856253"/>
                  </a:lnTo>
                  <a:lnTo>
                    <a:pt x="1654562" y="836857"/>
                  </a:lnTo>
                  <a:lnTo>
                    <a:pt x="1668401" y="825524"/>
                  </a:lnTo>
                  <a:lnTo>
                    <a:pt x="156612" y="825500"/>
                  </a:lnTo>
                  <a:lnTo>
                    <a:pt x="143506" y="824814"/>
                  </a:lnTo>
                  <a:lnTo>
                    <a:pt x="99297" y="810781"/>
                  </a:lnTo>
                  <a:lnTo>
                    <a:pt x="92144" y="806358"/>
                  </a:lnTo>
                  <a:lnTo>
                    <a:pt x="91809" y="806358"/>
                  </a:lnTo>
                  <a:lnTo>
                    <a:pt x="89576" y="804771"/>
                  </a:lnTo>
                  <a:lnTo>
                    <a:pt x="89885" y="804771"/>
                  </a:lnTo>
                  <a:lnTo>
                    <a:pt x="74562" y="792128"/>
                  </a:lnTo>
                  <a:lnTo>
                    <a:pt x="74018" y="792128"/>
                  </a:lnTo>
                  <a:lnTo>
                    <a:pt x="71447" y="789557"/>
                  </a:lnTo>
                  <a:lnTo>
                    <a:pt x="71897" y="789557"/>
                  </a:lnTo>
                  <a:lnTo>
                    <a:pt x="59059" y="773997"/>
                  </a:lnTo>
                  <a:lnTo>
                    <a:pt x="58804" y="773997"/>
                  </a:lnTo>
                  <a:lnTo>
                    <a:pt x="57217" y="771765"/>
                  </a:lnTo>
                  <a:lnTo>
                    <a:pt x="57448" y="771765"/>
                  </a:lnTo>
                  <a:lnTo>
                    <a:pt x="51912" y="762654"/>
                  </a:lnTo>
                  <a:lnTo>
                    <a:pt x="38568" y="718157"/>
                  </a:lnTo>
                  <a:lnTo>
                    <a:pt x="38126" y="155675"/>
                  </a:lnTo>
                  <a:lnTo>
                    <a:pt x="38761" y="143530"/>
                  </a:lnTo>
                  <a:lnTo>
                    <a:pt x="52793" y="99321"/>
                  </a:lnTo>
                  <a:lnTo>
                    <a:pt x="57424" y="91833"/>
                  </a:lnTo>
                  <a:lnTo>
                    <a:pt x="57217" y="91833"/>
                  </a:lnTo>
                  <a:lnTo>
                    <a:pt x="58804" y="89601"/>
                  </a:lnTo>
                  <a:lnTo>
                    <a:pt x="59059" y="89601"/>
                  </a:lnTo>
                  <a:lnTo>
                    <a:pt x="71897" y="74042"/>
                  </a:lnTo>
                  <a:lnTo>
                    <a:pt x="71447" y="74042"/>
                  </a:lnTo>
                  <a:lnTo>
                    <a:pt x="74018" y="71471"/>
                  </a:lnTo>
                  <a:lnTo>
                    <a:pt x="74562" y="71471"/>
                  </a:lnTo>
                  <a:lnTo>
                    <a:pt x="89885" y="58828"/>
                  </a:lnTo>
                  <a:lnTo>
                    <a:pt x="89576" y="58828"/>
                  </a:lnTo>
                  <a:lnTo>
                    <a:pt x="91809" y="57241"/>
                  </a:lnTo>
                  <a:lnTo>
                    <a:pt x="92189" y="57241"/>
                  </a:lnTo>
                  <a:lnTo>
                    <a:pt x="100921" y="51936"/>
                  </a:lnTo>
                  <a:lnTo>
                    <a:pt x="145418" y="38592"/>
                  </a:lnTo>
                  <a:lnTo>
                    <a:pt x="157572" y="38075"/>
                  </a:lnTo>
                  <a:lnTo>
                    <a:pt x="1668403" y="38075"/>
                  </a:lnTo>
                  <a:lnTo>
                    <a:pt x="1655309" y="27271"/>
                  </a:lnTo>
                  <a:lnTo>
                    <a:pt x="1612620" y="6785"/>
                  </a:lnTo>
                  <a:lnTo>
                    <a:pt x="1581990" y="734"/>
                  </a:lnTo>
                  <a:lnTo>
                    <a:pt x="1566962" y="0"/>
                  </a:lnTo>
                  <a:close/>
                </a:path>
                <a:path w="1724025" h="863600">
                  <a:moveTo>
                    <a:pt x="1632827" y="805482"/>
                  </a:moveTo>
                  <a:lnTo>
                    <a:pt x="1589947" y="823304"/>
                  </a:lnTo>
                  <a:lnTo>
                    <a:pt x="1566002" y="825524"/>
                  </a:lnTo>
                  <a:lnTo>
                    <a:pt x="1668401" y="825524"/>
                  </a:lnTo>
                  <a:lnTo>
                    <a:pt x="1677311" y="818172"/>
                  </a:lnTo>
                  <a:lnTo>
                    <a:pt x="1678172" y="817312"/>
                  </a:lnTo>
                  <a:lnTo>
                    <a:pt x="1687211" y="806358"/>
                  </a:lnTo>
                  <a:lnTo>
                    <a:pt x="1631765" y="806358"/>
                  </a:lnTo>
                  <a:lnTo>
                    <a:pt x="1632827" y="805482"/>
                  </a:lnTo>
                  <a:close/>
                </a:path>
                <a:path w="1724025" h="863600">
                  <a:moveTo>
                    <a:pt x="89576" y="804771"/>
                  </a:moveTo>
                  <a:lnTo>
                    <a:pt x="91809" y="806358"/>
                  </a:lnTo>
                  <a:lnTo>
                    <a:pt x="90726" y="805482"/>
                  </a:lnTo>
                  <a:lnTo>
                    <a:pt x="89576" y="804771"/>
                  </a:lnTo>
                  <a:close/>
                </a:path>
                <a:path w="1724025" h="863600">
                  <a:moveTo>
                    <a:pt x="90808" y="805532"/>
                  </a:moveTo>
                  <a:lnTo>
                    <a:pt x="91809" y="806358"/>
                  </a:lnTo>
                  <a:lnTo>
                    <a:pt x="92144" y="806358"/>
                  </a:lnTo>
                  <a:lnTo>
                    <a:pt x="90808" y="805532"/>
                  </a:lnTo>
                  <a:close/>
                </a:path>
                <a:path w="1724025" h="863600">
                  <a:moveTo>
                    <a:pt x="1633998" y="804771"/>
                  </a:moveTo>
                  <a:lnTo>
                    <a:pt x="1632766" y="805532"/>
                  </a:lnTo>
                  <a:lnTo>
                    <a:pt x="1631765" y="806358"/>
                  </a:lnTo>
                  <a:lnTo>
                    <a:pt x="1633998" y="804771"/>
                  </a:lnTo>
                  <a:close/>
                </a:path>
                <a:path w="1724025" h="863600">
                  <a:moveTo>
                    <a:pt x="1688520" y="804771"/>
                  </a:moveTo>
                  <a:lnTo>
                    <a:pt x="1633998" y="804771"/>
                  </a:lnTo>
                  <a:lnTo>
                    <a:pt x="1631765" y="806358"/>
                  </a:lnTo>
                  <a:lnTo>
                    <a:pt x="1687211" y="806358"/>
                  </a:lnTo>
                  <a:lnTo>
                    <a:pt x="1688520" y="804771"/>
                  </a:lnTo>
                  <a:close/>
                </a:path>
                <a:path w="1724025" h="863600">
                  <a:moveTo>
                    <a:pt x="89885" y="804771"/>
                  </a:moveTo>
                  <a:lnTo>
                    <a:pt x="89576" y="804771"/>
                  </a:lnTo>
                  <a:lnTo>
                    <a:pt x="90808" y="805532"/>
                  </a:lnTo>
                  <a:lnTo>
                    <a:pt x="89885" y="804771"/>
                  </a:lnTo>
                  <a:close/>
                </a:path>
                <a:path w="1724025" h="863600">
                  <a:moveTo>
                    <a:pt x="1650719" y="790720"/>
                  </a:moveTo>
                  <a:lnTo>
                    <a:pt x="1632827" y="805482"/>
                  </a:lnTo>
                  <a:lnTo>
                    <a:pt x="1633998" y="804771"/>
                  </a:lnTo>
                  <a:lnTo>
                    <a:pt x="1688520" y="804771"/>
                  </a:lnTo>
                  <a:lnTo>
                    <a:pt x="1696329" y="795307"/>
                  </a:lnTo>
                  <a:lnTo>
                    <a:pt x="1696858" y="794561"/>
                  </a:lnTo>
                  <a:lnTo>
                    <a:pt x="1698318" y="792128"/>
                  </a:lnTo>
                  <a:lnTo>
                    <a:pt x="1649557" y="792128"/>
                  </a:lnTo>
                  <a:lnTo>
                    <a:pt x="1650719" y="790720"/>
                  </a:lnTo>
                  <a:close/>
                </a:path>
                <a:path w="1724025" h="863600">
                  <a:moveTo>
                    <a:pt x="71447" y="789557"/>
                  </a:moveTo>
                  <a:lnTo>
                    <a:pt x="74018" y="792128"/>
                  </a:lnTo>
                  <a:lnTo>
                    <a:pt x="72856" y="790720"/>
                  </a:lnTo>
                  <a:lnTo>
                    <a:pt x="71447" y="789557"/>
                  </a:lnTo>
                  <a:close/>
                </a:path>
                <a:path w="1724025" h="863600">
                  <a:moveTo>
                    <a:pt x="72856" y="790720"/>
                  </a:moveTo>
                  <a:lnTo>
                    <a:pt x="74018" y="792128"/>
                  </a:lnTo>
                  <a:lnTo>
                    <a:pt x="74562" y="792128"/>
                  </a:lnTo>
                  <a:lnTo>
                    <a:pt x="72856" y="790720"/>
                  </a:lnTo>
                  <a:close/>
                </a:path>
                <a:path w="1724025" h="863600">
                  <a:moveTo>
                    <a:pt x="1652127" y="789557"/>
                  </a:moveTo>
                  <a:lnTo>
                    <a:pt x="1650719" y="790720"/>
                  </a:lnTo>
                  <a:lnTo>
                    <a:pt x="1649557" y="792128"/>
                  </a:lnTo>
                  <a:lnTo>
                    <a:pt x="1652127" y="789557"/>
                  </a:lnTo>
                  <a:close/>
                </a:path>
                <a:path w="1724025" h="863600">
                  <a:moveTo>
                    <a:pt x="1699859" y="789557"/>
                  </a:moveTo>
                  <a:lnTo>
                    <a:pt x="1652127" y="789557"/>
                  </a:lnTo>
                  <a:lnTo>
                    <a:pt x="1649557" y="792128"/>
                  </a:lnTo>
                  <a:lnTo>
                    <a:pt x="1698318" y="792128"/>
                  </a:lnTo>
                  <a:lnTo>
                    <a:pt x="1699859" y="789557"/>
                  </a:lnTo>
                  <a:close/>
                </a:path>
                <a:path w="1724025" h="863600">
                  <a:moveTo>
                    <a:pt x="71897" y="789557"/>
                  </a:moveTo>
                  <a:lnTo>
                    <a:pt x="71447" y="789557"/>
                  </a:lnTo>
                  <a:lnTo>
                    <a:pt x="72856" y="790720"/>
                  </a:lnTo>
                  <a:lnTo>
                    <a:pt x="71897" y="789557"/>
                  </a:lnTo>
                  <a:close/>
                </a:path>
                <a:path w="1724025" h="863600">
                  <a:moveTo>
                    <a:pt x="1665534" y="772762"/>
                  </a:moveTo>
                  <a:lnTo>
                    <a:pt x="1650719" y="790720"/>
                  </a:lnTo>
                  <a:lnTo>
                    <a:pt x="1652127" y="789557"/>
                  </a:lnTo>
                  <a:lnTo>
                    <a:pt x="1699859" y="789557"/>
                  </a:lnTo>
                  <a:lnTo>
                    <a:pt x="1705105" y="780812"/>
                  </a:lnTo>
                  <a:lnTo>
                    <a:pt x="1708338" y="773998"/>
                  </a:lnTo>
                  <a:lnTo>
                    <a:pt x="1664770" y="773998"/>
                  </a:lnTo>
                  <a:lnTo>
                    <a:pt x="1665534" y="772762"/>
                  </a:lnTo>
                  <a:close/>
                </a:path>
                <a:path w="1724025" h="863600">
                  <a:moveTo>
                    <a:pt x="1666358" y="771765"/>
                  </a:moveTo>
                  <a:lnTo>
                    <a:pt x="1665495" y="772827"/>
                  </a:lnTo>
                  <a:lnTo>
                    <a:pt x="1664770" y="773998"/>
                  </a:lnTo>
                  <a:lnTo>
                    <a:pt x="1666358" y="771765"/>
                  </a:lnTo>
                  <a:close/>
                </a:path>
                <a:path w="1724025" h="863600">
                  <a:moveTo>
                    <a:pt x="1709398" y="771765"/>
                  </a:moveTo>
                  <a:lnTo>
                    <a:pt x="1666358" y="771765"/>
                  </a:lnTo>
                  <a:lnTo>
                    <a:pt x="1664770" y="773998"/>
                  </a:lnTo>
                  <a:lnTo>
                    <a:pt x="1708338" y="773997"/>
                  </a:lnTo>
                  <a:lnTo>
                    <a:pt x="1709398" y="771765"/>
                  </a:lnTo>
                  <a:close/>
                </a:path>
                <a:path w="1724025" h="863600">
                  <a:moveTo>
                    <a:pt x="57217" y="771765"/>
                  </a:moveTo>
                  <a:lnTo>
                    <a:pt x="58804" y="773997"/>
                  </a:lnTo>
                  <a:lnTo>
                    <a:pt x="58040" y="772762"/>
                  </a:lnTo>
                  <a:lnTo>
                    <a:pt x="57217" y="771765"/>
                  </a:lnTo>
                  <a:close/>
                </a:path>
                <a:path w="1724025" h="863600">
                  <a:moveTo>
                    <a:pt x="58093" y="772827"/>
                  </a:moveTo>
                  <a:lnTo>
                    <a:pt x="58804" y="773997"/>
                  </a:lnTo>
                  <a:lnTo>
                    <a:pt x="59059" y="773997"/>
                  </a:lnTo>
                  <a:lnTo>
                    <a:pt x="58093" y="772827"/>
                  </a:lnTo>
                  <a:close/>
                </a:path>
                <a:path w="1724025" h="863600">
                  <a:moveTo>
                    <a:pt x="57448" y="771765"/>
                  </a:moveTo>
                  <a:lnTo>
                    <a:pt x="57217" y="771765"/>
                  </a:lnTo>
                  <a:lnTo>
                    <a:pt x="58093" y="772827"/>
                  </a:lnTo>
                  <a:lnTo>
                    <a:pt x="57448" y="771765"/>
                  </a:lnTo>
                  <a:close/>
                </a:path>
                <a:path w="1724025" h="863600">
                  <a:moveTo>
                    <a:pt x="1665481" y="90771"/>
                  </a:moveTo>
                  <a:lnTo>
                    <a:pt x="1683304" y="133652"/>
                  </a:lnTo>
                  <a:lnTo>
                    <a:pt x="1685449" y="707923"/>
                  </a:lnTo>
                  <a:lnTo>
                    <a:pt x="1684813" y="720069"/>
                  </a:lnTo>
                  <a:lnTo>
                    <a:pt x="1670781" y="764277"/>
                  </a:lnTo>
                  <a:lnTo>
                    <a:pt x="1665534" y="772762"/>
                  </a:lnTo>
                  <a:lnTo>
                    <a:pt x="1666358" y="771765"/>
                  </a:lnTo>
                  <a:lnTo>
                    <a:pt x="1709398" y="771765"/>
                  </a:lnTo>
                  <a:lnTo>
                    <a:pt x="1711627" y="767066"/>
                  </a:lnTo>
                  <a:lnTo>
                    <a:pt x="1722865" y="721991"/>
                  </a:lnTo>
                  <a:lnTo>
                    <a:pt x="1723575" y="155675"/>
                  </a:lnTo>
                  <a:lnTo>
                    <a:pt x="1722671" y="139694"/>
                  </a:lnTo>
                  <a:lnTo>
                    <a:pt x="1720204" y="124164"/>
                  </a:lnTo>
                  <a:lnTo>
                    <a:pt x="1716253" y="109174"/>
                  </a:lnTo>
                  <a:lnTo>
                    <a:pt x="1710899" y="94814"/>
                  </a:lnTo>
                  <a:lnTo>
                    <a:pt x="1709442" y="91833"/>
                  </a:lnTo>
                  <a:lnTo>
                    <a:pt x="1666358" y="91833"/>
                  </a:lnTo>
                  <a:lnTo>
                    <a:pt x="1665481" y="90771"/>
                  </a:lnTo>
                  <a:close/>
                </a:path>
                <a:path w="1724025" h="863600">
                  <a:moveTo>
                    <a:pt x="58804" y="89601"/>
                  </a:moveTo>
                  <a:lnTo>
                    <a:pt x="57217" y="91833"/>
                  </a:lnTo>
                  <a:lnTo>
                    <a:pt x="58080" y="90771"/>
                  </a:lnTo>
                  <a:lnTo>
                    <a:pt x="58804" y="89601"/>
                  </a:lnTo>
                  <a:close/>
                </a:path>
                <a:path w="1724025" h="863600">
                  <a:moveTo>
                    <a:pt x="58043" y="90832"/>
                  </a:moveTo>
                  <a:lnTo>
                    <a:pt x="57217" y="91833"/>
                  </a:lnTo>
                  <a:lnTo>
                    <a:pt x="57424" y="91833"/>
                  </a:lnTo>
                  <a:lnTo>
                    <a:pt x="58043" y="90832"/>
                  </a:lnTo>
                  <a:close/>
                </a:path>
                <a:path w="1724025" h="863600">
                  <a:moveTo>
                    <a:pt x="1664770" y="89601"/>
                  </a:moveTo>
                  <a:lnTo>
                    <a:pt x="1665532" y="90832"/>
                  </a:lnTo>
                  <a:lnTo>
                    <a:pt x="1666358" y="91833"/>
                  </a:lnTo>
                  <a:lnTo>
                    <a:pt x="1664770" y="89601"/>
                  </a:lnTo>
                  <a:close/>
                </a:path>
                <a:path w="1724025" h="863600">
                  <a:moveTo>
                    <a:pt x="1708350" y="89601"/>
                  </a:moveTo>
                  <a:lnTo>
                    <a:pt x="1664770" y="89601"/>
                  </a:lnTo>
                  <a:lnTo>
                    <a:pt x="1666358" y="91833"/>
                  </a:lnTo>
                  <a:lnTo>
                    <a:pt x="1709442" y="91833"/>
                  </a:lnTo>
                  <a:lnTo>
                    <a:pt x="1708350" y="89601"/>
                  </a:lnTo>
                  <a:close/>
                </a:path>
                <a:path w="1724025" h="863600">
                  <a:moveTo>
                    <a:pt x="59059" y="89601"/>
                  </a:moveTo>
                  <a:lnTo>
                    <a:pt x="58804" y="89601"/>
                  </a:lnTo>
                  <a:lnTo>
                    <a:pt x="58043" y="90832"/>
                  </a:lnTo>
                  <a:lnTo>
                    <a:pt x="59059" y="89601"/>
                  </a:lnTo>
                  <a:close/>
                </a:path>
                <a:path w="1724025" h="863600">
                  <a:moveTo>
                    <a:pt x="1650719" y="72880"/>
                  </a:moveTo>
                  <a:lnTo>
                    <a:pt x="1665481" y="90771"/>
                  </a:lnTo>
                  <a:lnTo>
                    <a:pt x="1664770" y="89601"/>
                  </a:lnTo>
                  <a:lnTo>
                    <a:pt x="1708350" y="89601"/>
                  </a:lnTo>
                  <a:lnTo>
                    <a:pt x="1704224" y="81163"/>
                  </a:lnTo>
                  <a:lnTo>
                    <a:pt x="1699898" y="74042"/>
                  </a:lnTo>
                  <a:lnTo>
                    <a:pt x="1652127" y="74042"/>
                  </a:lnTo>
                  <a:lnTo>
                    <a:pt x="1650719" y="72880"/>
                  </a:lnTo>
                  <a:close/>
                </a:path>
                <a:path w="1724025" h="863600">
                  <a:moveTo>
                    <a:pt x="74018" y="71471"/>
                  </a:moveTo>
                  <a:lnTo>
                    <a:pt x="71447" y="74042"/>
                  </a:lnTo>
                  <a:lnTo>
                    <a:pt x="72856" y="72880"/>
                  </a:lnTo>
                  <a:lnTo>
                    <a:pt x="74018" y="71471"/>
                  </a:lnTo>
                  <a:close/>
                </a:path>
                <a:path w="1724025" h="863600">
                  <a:moveTo>
                    <a:pt x="72856" y="72880"/>
                  </a:moveTo>
                  <a:lnTo>
                    <a:pt x="71447" y="74042"/>
                  </a:lnTo>
                  <a:lnTo>
                    <a:pt x="71897" y="74042"/>
                  </a:lnTo>
                  <a:lnTo>
                    <a:pt x="72856" y="72880"/>
                  </a:lnTo>
                  <a:close/>
                </a:path>
                <a:path w="1724025" h="863600">
                  <a:moveTo>
                    <a:pt x="1649557" y="71471"/>
                  </a:moveTo>
                  <a:lnTo>
                    <a:pt x="1650719" y="72880"/>
                  </a:lnTo>
                  <a:lnTo>
                    <a:pt x="1652127" y="74042"/>
                  </a:lnTo>
                  <a:lnTo>
                    <a:pt x="1649557" y="71471"/>
                  </a:lnTo>
                  <a:close/>
                </a:path>
                <a:path w="1724025" h="863600">
                  <a:moveTo>
                    <a:pt x="1698337" y="71471"/>
                  </a:moveTo>
                  <a:lnTo>
                    <a:pt x="1649557" y="71471"/>
                  </a:lnTo>
                  <a:lnTo>
                    <a:pt x="1652127" y="74042"/>
                  </a:lnTo>
                  <a:lnTo>
                    <a:pt x="1699898" y="74042"/>
                  </a:lnTo>
                  <a:lnTo>
                    <a:pt x="1698337" y="71471"/>
                  </a:lnTo>
                  <a:close/>
                </a:path>
                <a:path w="1724025" h="863600">
                  <a:moveTo>
                    <a:pt x="74562" y="71471"/>
                  </a:moveTo>
                  <a:lnTo>
                    <a:pt x="74018" y="71471"/>
                  </a:lnTo>
                  <a:lnTo>
                    <a:pt x="72856" y="72880"/>
                  </a:lnTo>
                  <a:lnTo>
                    <a:pt x="74562" y="71471"/>
                  </a:lnTo>
                  <a:close/>
                </a:path>
                <a:path w="1724025" h="863600">
                  <a:moveTo>
                    <a:pt x="1632766" y="58067"/>
                  </a:moveTo>
                  <a:lnTo>
                    <a:pt x="1650719" y="72880"/>
                  </a:lnTo>
                  <a:lnTo>
                    <a:pt x="1649557" y="71471"/>
                  </a:lnTo>
                  <a:lnTo>
                    <a:pt x="1698337" y="71471"/>
                  </a:lnTo>
                  <a:lnTo>
                    <a:pt x="1696858" y="69037"/>
                  </a:lnTo>
                  <a:lnTo>
                    <a:pt x="1696327" y="68291"/>
                  </a:lnTo>
                  <a:lnTo>
                    <a:pt x="1688520" y="58828"/>
                  </a:lnTo>
                  <a:lnTo>
                    <a:pt x="1633998" y="58828"/>
                  </a:lnTo>
                  <a:lnTo>
                    <a:pt x="1632766" y="58067"/>
                  </a:lnTo>
                  <a:close/>
                </a:path>
                <a:path w="1724025" h="863600">
                  <a:moveTo>
                    <a:pt x="91809" y="57241"/>
                  </a:moveTo>
                  <a:lnTo>
                    <a:pt x="89576" y="58828"/>
                  </a:lnTo>
                  <a:lnTo>
                    <a:pt x="90808" y="58067"/>
                  </a:lnTo>
                  <a:lnTo>
                    <a:pt x="91809" y="57241"/>
                  </a:lnTo>
                  <a:close/>
                </a:path>
                <a:path w="1724025" h="863600">
                  <a:moveTo>
                    <a:pt x="90747" y="58117"/>
                  </a:moveTo>
                  <a:lnTo>
                    <a:pt x="89576" y="58828"/>
                  </a:lnTo>
                  <a:lnTo>
                    <a:pt x="89885" y="58828"/>
                  </a:lnTo>
                  <a:lnTo>
                    <a:pt x="90747" y="58117"/>
                  </a:lnTo>
                  <a:close/>
                </a:path>
                <a:path w="1724025" h="863600">
                  <a:moveTo>
                    <a:pt x="1631765" y="57241"/>
                  </a:moveTo>
                  <a:lnTo>
                    <a:pt x="1632848" y="58117"/>
                  </a:lnTo>
                  <a:lnTo>
                    <a:pt x="1633998" y="58828"/>
                  </a:lnTo>
                  <a:lnTo>
                    <a:pt x="1631765" y="57241"/>
                  </a:lnTo>
                  <a:close/>
                </a:path>
                <a:path w="1724025" h="863600">
                  <a:moveTo>
                    <a:pt x="1687210" y="57241"/>
                  </a:moveTo>
                  <a:lnTo>
                    <a:pt x="1631765" y="57241"/>
                  </a:lnTo>
                  <a:lnTo>
                    <a:pt x="1633998" y="58828"/>
                  </a:lnTo>
                  <a:lnTo>
                    <a:pt x="1688520" y="58828"/>
                  </a:lnTo>
                  <a:lnTo>
                    <a:pt x="1687210" y="57241"/>
                  </a:lnTo>
                  <a:close/>
                </a:path>
                <a:path w="1724025" h="863600">
                  <a:moveTo>
                    <a:pt x="92189" y="57241"/>
                  </a:moveTo>
                  <a:lnTo>
                    <a:pt x="91809" y="57241"/>
                  </a:lnTo>
                  <a:lnTo>
                    <a:pt x="90747" y="58117"/>
                  </a:lnTo>
                  <a:lnTo>
                    <a:pt x="92189" y="57241"/>
                  </a:lnTo>
                  <a:close/>
                </a:path>
                <a:path w="1724025" h="863600">
                  <a:moveTo>
                    <a:pt x="1668403" y="38075"/>
                  </a:moveTo>
                  <a:lnTo>
                    <a:pt x="157572" y="38075"/>
                  </a:lnTo>
                  <a:lnTo>
                    <a:pt x="1566962" y="38100"/>
                  </a:lnTo>
                  <a:lnTo>
                    <a:pt x="1580069" y="38785"/>
                  </a:lnTo>
                  <a:lnTo>
                    <a:pt x="1624277" y="52818"/>
                  </a:lnTo>
                  <a:lnTo>
                    <a:pt x="1632766" y="58067"/>
                  </a:lnTo>
                  <a:lnTo>
                    <a:pt x="1631765" y="57241"/>
                  </a:lnTo>
                  <a:lnTo>
                    <a:pt x="1687210" y="57241"/>
                  </a:lnTo>
                  <a:lnTo>
                    <a:pt x="1678172" y="46287"/>
                  </a:lnTo>
                  <a:lnTo>
                    <a:pt x="1677311" y="45426"/>
                  </a:lnTo>
                  <a:lnTo>
                    <a:pt x="1668403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8739" y="4593844"/>
            <a:ext cx="8765540" cy="218567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7425055" marR="5080" indent="185420">
              <a:lnSpc>
                <a:spcPts val="2620"/>
              </a:lnSpc>
              <a:spcBef>
                <a:spcPts val="200"/>
              </a:spcBef>
            </a:pPr>
            <a:r>
              <a:rPr dirty="0" sz="2200" spc="-10" b="1">
                <a:latin typeface="Calibri"/>
                <a:cs typeface="Calibri"/>
              </a:rPr>
              <a:t>Seminar sign-</a:t>
            </a:r>
            <a:r>
              <a:rPr dirty="0" sz="2200" b="1">
                <a:latin typeface="Calibri"/>
                <a:cs typeface="Calibri"/>
              </a:rPr>
              <a:t>up </a:t>
            </a:r>
            <a:r>
              <a:rPr dirty="0" sz="2200" spc="-20" b="1">
                <a:latin typeface="Calibri"/>
                <a:cs typeface="Calibri"/>
              </a:rPr>
              <a:t>link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78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Online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seminars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hosted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by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Center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Autonomous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Materials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Design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Seminars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take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place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every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two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weeks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on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Thursday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afternoons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See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aflow.org/seminars/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more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details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655434"/>
            <a:chOff x="0" y="0"/>
            <a:chExt cx="9144000" cy="665543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505" y="1313928"/>
              <a:ext cx="7974989" cy="534125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9144000" cy="787400"/>
            </a:xfrm>
            <a:custGeom>
              <a:avLst/>
              <a:gdLst/>
              <a:ahLst/>
              <a:cxnLst/>
              <a:rect l="l" t="t" r="r" b="b"/>
              <a:pathLst>
                <a:path w="9144000" h="787400">
                  <a:moveTo>
                    <a:pt x="9144000" y="0"/>
                  </a:moveTo>
                  <a:lnTo>
                    <a:pt x="0" y="0"/>
                  </a:lnTo>
                  <a:lnTo>
                    <a:pt x="0" y="787400"/>
                  </a:lnTo>
                  <a:lnTo>
                    <a:pt x="9144000" y="7874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7F061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8883015" y="6586219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5085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AFLOW.org:</a:t>
            </a:r>
            <a:r>
              <a:rPr dirty="0" spc="-95"/>
              <a:t> </a:t>
            </a:r>
            <a:r>
              <a:rPr dirty="0" spc="-10"/>
              <a:t>applications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70685" y="6573011"/>
            <a:ext cx="76168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Calibri"/>
                <a:cs typeface="Calibri"/>
              </a:rPr>
              <a:t>Curtarolo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58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218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(2012);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Calderon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Mater.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108A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233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(2015)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3572264" y="829741"/>
            <a:ext cx="1999614" cy="498475"/>
          </a:xfrm>
          <a:custGeom>
            <a:avLst/>
            <a:gdLst/>
            <a:ahLst/>
            <a:cxnLst/>
            <a:rect l="l" t="t" r="r" b="b"/>
            <a:pathLst>
              <a:path w="1999614" h="498475">
                <a:moveTo>
                  <a:pt x="1906938" y="0"/>
                </a:moveTo>
                <a:lnTo>
                  <a:pt x="91099" y="72"/>
                </a:lnTo>
                <a:lnTo>
                  <a:pt x="41122" y="15543"/>
                </a:lnTo>
                <a:lnTo>
                  <a:pt x="7365" y="56127"/>
                </a:lnTo>
                <a:lnTo>
                  <a:pt x="0" y="407301"/>
                </a:lnTo>
                <a:lnTo>
                  <a:pt x="1686" y="424036"/>
                </a:lnTo>
                <a:lnTo>
                  <a:pt x="26713" y="471044"/>
                </a:lnTo>
                <a:lnTo>
                  <a:pt x="73426" y="496524"/>
                </a:lnTo>
                <a:lnTo>
                  <a:pt x="92532" y="498475"/>
                </a:lnTo>
                <a:lnTo>
                  <a:pt x="1908370" y="498402"/>
                </a:lnTo>
                <a:lnTo>
                  <a:pt x="1958348" y="482930"/>
                </a:lnTo>
                <a:lnTo>
                  <a:pt x="1973642" y="469972"/>
                </a:lnTo>
                <a:lnTo>
                  <a:pt x="92532" y="469900"/>
                </a:lnTo>
                <a:lnTo>
                  <a:pt x="83569" y="468951"/>
                </a:lnTo>
                <a:lnTo>
                  <a:pt x="80984" y="468951"/>
                </a:lnTo>
                <a:lnTo>
                  <a:pt x="78182" y="468381"/>
                </a:lnTo>
                <a:lnTo>
                  <a:pt x="79147" y="468381"/>
                </a:lnTo>
                <a:lnTo>
                  <a:pt x="69789" y="465475"/>
                </a:lnTo>
                <a:lnTo>
                  <a:pt x="68863" y="465475"/>
                </a:lnTo>
                <a:lnTo>
                  <a:pt x="66283" y="464386"/>
                </a:lnTo>
                <a:lnTo>
                  <a:pt x="66858" y="464386"/>
                </a:lnTo>
                <a:lnTo>
                  <a:pt x="58390" y="459790"/>
                </a:lnTo>
                <a:lnTo>
                  <a:pt x="57837" y="459790"/>
                </a:lnTo>
                <a:lnTo>
                  <a:pt x="55559" y="458254"/>
                </a:lnTo>
                <a:lnTo>
                  <a:pt x="55974" y="458254"/>
                </a:lnTo>
                <a:lnTo>
                  <a:pt x="48583" y="452155"/>
                </a:lnTo>
                <a:lnTo>
                  <a:pt x="48173" y="452155"/>
                </a:lnTo>
                <a:lnTo>
                  <a:pt x="46247" y="450227"/>
                </a:lnTo>
                <a:lnTo>
                  <a:pt x="46583" y="450227"/>
                </a:lnTo>
                <a:lnTo>
                  <a:pt x="40489" y="442841"/>
                </a:lnTo>
                <a:lnTo>
                  <a:pt x="40147" y="442841"/>
                </a:lnTo>
                <a:lnTo>
                  <a:pt x="38610" y="440564"/>
                </a:lnTo>
                <a:lnTo>
                  <a:pt x="38911" y="440564"/>
                </a:lnTo>
                <a:lnTo>
                  <a:pt x="34326" y="432118"/>
                </a:lnTo>
                <a:lnTo>
                  <a:pt x="34014" y="432118"/>
                </a:lnTo>
                <a:lnTo>
                  <a:pt x="32926" y="429538"/>
                </a:lnTo>
                <a:lnTo>
                  <a:pt x="33213" y="429538"/>
                </a:lnTo>
                <a:lnTo>
                  <a:pt x="30321" y="420220"/>
                </a:lnTo>
                <a:lnTo>
                  <a:pt x="30021" y="420220"/>
                </a:lnTo>
                <a:lnTo>
                  <a:pt x="29451" y="417417"/>
                </a:lnTo>
                <a:lnTo>
                  <a:pt x="29738" y="417417"/>
                </a:lnTo>
                <a:lnTo>
                  <a:pt x="28430" y="404436"/>
                </a:lnTo>
                <a:lnTo>
                  <a:pt x="28502" y="92605"/>
                </a:lnTo>
                <a:lnTo>
                  <a:pt x="29724" y="81057"/>
                </a:lnTo>
                <a:lnTo>
                  <a:pt x="29451" y="81057"/>
                </a:lnTo>
                <a:lnTo>
                  <a:pt x="30021" y="78254"/>
                </a:lnTo>
                <a:lnTo>
                  <a:pt x="30321" y="78254"/>
                </a:lnTo>
                <a:lnTo>
                  <a:pt x="33213" y="68935"/>
                </a:lnTo>
                <a:lnTo>
                  <a:pt x="32926" y="68935"/>
                </a:lnTo>
                <a:lnTo>
                  <a:pt x="34014" y="66356"/>
                </a:lnTo>
                <a:lnTo>
                  <a:pt x="34326" y="66356"/>
                </a:lnTo>
                <a:lnTo>
                  <a:pt x="38911" y="57909"/>
                </a:lnTo>
                <a:lnTo>
                  <a:pt x="38610" y="57909"/>
                </a:lnTo>
                <a:lnTo>
                  <a:pt x="40147" y="55632"/>
                </a:lnTo>
                <a:lnTo>
                  <a:pt x="40489" y="55632"/>
                </a:lnTo>
                <a:lnTo>
                  <a:pt x="46583" y="48246"/>
                </a:lnTo>
                <a:lnTo>
                  <a:pt x="46247" y="48246"/>
                </a:lnTo>
                <a:lnTo>
                  <a:pt x="48173" y="46319"/>
                </a:lnTo>
                <a:lnTo>
                  <a:pt x="48581" y="46319"/>
                </a:lnTo>
                <a:lnTo>
                  <a:pt x="55974" y="40219"/>
                </a:lnTo>
                <a:lnTo>
                  <a:pt x="55559" y="40219"/>
                </a:lnTo>
                <a:lnTo>
                  <a:pt x="57837" y="38682"/>
                </a:lnTo>
                <a:lnTo>
                  <a:pt x="58390" y="38682"/>
                </a:lnTo>
                <a:lnTo>
                  <a:pt x="66858" y="34086"/>
                </a:lnTo>
                <a:lnTo>
                  <a:pt x="66283" y="34086"/>
                </a:lnTo>
                <a:lnTo>
                  <a:pt x="68863" y="32998"/>
                </a:lnTo>
                <a:lnTo>
                  <a:pt x="69790" y="32998"/>
                </a:lnTo>
                <a:lnTo>
                  <a:pt x="79147" y="30093"/>
                </a:lnTo>
                <a:lnTo>
                  <a:pt x="78182" y="30093"/>
                </a:lnTo>
                <a:lnTo>
                  <a:pt x="80984" y="29523"/>
                </a:lnTo>
                <a:lnTo>
                  <a:pt x="83838" y="29523"/>
                </a:lnTo>
                <a:lnTo>
                  <a:pt x="93966" y="28502"/>
                </a:lnTo>
                <a:lnTo>
                  <a:pt x="1973642" y="28502"/>
                </a:lnTo>
                <a:lnTo>
                  <a:pt x="1972758" y="27430"/>
                </a:lnTo>
                <a:lnTo>
                  <a:pt x="1926045" y="1949"/>
                </a:lnTo>
                <a:lnTo>
                  <a:pt x="1925105" y="1758"/>
                </a:lnTo>
                <a:lnTo>
                  <a:pt x="1906938" y="0"/>
                </a:lnTo>
                <a:close/>
              </a:path>
              <a:path w="1999614" h="498475">
                <a:moveTo>
                  <a:pt x="1919858" y="468525"/>
                </a:moveTo>
                <a:lnTo>
                  <a:pt x="1905505" y="469972"/>
                </a:lnTo>
                <a:lnTo>
                  <a:pt x="1973642" y="469972"/>
                </a:lnTo>
                <a:lnTo>
                  <a:pt x="1974484" y="468951"/>
                </a:lnTo>
                <a:lnTo>
                  <a:pt x="1918486" y="468951"/>
                </a:lnTo>
                <a:lnTo>
                  <a:pt x="1919858" y="468525"/>
                </a:lnTo>
                <a:close/>
              </a:path>
              <a:path w="1999614" h="498475">
                <a:moveTo>
                  <a:pt x="78182" y="468381"/>
                </a:moveTo>
                <a:lnTo>
                  <a:pt x="80984" y="468951"/>
                </a:lnTo>
                <a:lnTo>
                  <a:pt x="79646" y="468536"/>
                </a:lnTo>
                <a:lnTo>
                  <a:pt x="78182" y="468381"/>
                </a:lnTo>
                <a:close/>
              </a:path>
              <a:path w="1999614" h="498475">
                <a:moveTo>
                  <a:pt x="79646" y="468536"/>
                </a:moveTo>
                <a:lnTo>
                  <a:pt x="80984" y="468951"/>
                </a:lnTo>
                <a:lnTo>
                  <a:pt x="83569" y="468951"/>
                </a:lnTo>
                <a:lnTo>
                  <a:pt x="79646" y="468536"/>
                </a:lnTo>
                <a:close/>
              </a:path>
              <a:path w="1999614" h="498475">
                <a:moveTo>
                  <a:pt x="1921289" y="468381"/>
                </a:moveTo>
                <a:lnTo>
                  <a:pt x="1919823" y="468536"/>
                </a:lnTo>
                <a:lnTo>
                  <a:pt x="1918486" y="468951"/>
                </a:lnTo>
                <a:lnTo>
                  <a:pt x="1921289" y="468381"/>
                </a:lnTo>
                <a:close/>
              </a:path>
              <a:path w="1999614" h="498475">
                <a:moveTo>
                  <a:pt x="1974955" y="468381"/>
                </a:moveTo>
                <a:lnTo>
                  <a:pt x="1921289" y="468381"/>
                </a:lnTo>
                <a:lnTo>
                  <a:pt x="1918486" y="468951"/>
                </a:lnTo>
                <a:lnTo>
                  <a:pt x="1974484" y="468951"/>
                </a:lnTo>
                <a:lnTo>
                  <a:pt x="1974955" y="468381"/>
                </a:lnTo>
                <a:close/>
              </a:path>
              <a:path w="1999614" h="498475">
                <a:moveTo>
                  <a:pt x="79147" y="468381"/>
                </a:moveTo>
                <a:lnTo>
                  <a:pt x="78182" y="468381"/>
                </a:lnTo>
                <a:lnTo>
                  <a:pt x="79646" y="468536"/>
                </a:lnTo>
                <a:lnTo>
                  <a:pt x="79147" y="468381"/>
                </a:lnTo>
                <a:close/>
              </a:path>
              <a:path w="1999614" h="498475">
                <a:moveTo>
                  <a:pt x="1931843" y="464804"/>
                </a:moveTo>
                <a:lnTo>
                  <a:pt x="1919858" y="468525"/>
                </a:lnTo>
                <a:lnTo>
                  <a:pt x="1921289" y="468381"/>
                </a:lnTo>
                <a:lnTo>
                  <a:pt x="1974955" y="468381"/>
                </a:lnTo>
                <a:lnTo>
                  <a:pt x="1977352" y="465475"/>
                </a:lnTo>
                <a:lnTo>
                  <a:pt x="1930607" y="465475"/>
                </a:lnTo>
                <a:lnTo>
                  <a:pt x="1931843" y="464804"/>
                </a:lnTo>
                <a:close/>
              </a:path>
              <a:path w="1999614" h="498475">
                <a:moveTo>
                  <a:pt x="66283" y="464386"/>
                </a:moveTo>
                <a:lnTo>
                  <a:pt x="68863" y="465475"/>
                </a:lnTo>
                <a:lnTo>
                  <a:pt x="67625" y="464803"/>
                </a:lnTo>
                <a:lnTo>
                  <a:pt x="66283" y="464386"/>
                </a:lnTo>
                <a:close/>
              </a:path>
              <a:path w="1999614" h="498475">
                <a:moveTo>
                  <a:pt x="67625" y="464803"/>
                </a:moveTo>
                <a:lnTo>
                  <a:pt x="68863" y="465475"/>
                </a:lnTo>
                <a:lnTo>
                  <a:pt x="69789" y="465475"/>
                </a:lnTo>
                <a:lnTo>
                  <a:pt x="67625" y="464803"/>
                </a:lnTo>
                <a:close/>
              </a:path>
              <a:path w="1999614" h="498475">
                <a:moveTo>
                  <a:pt x="1933187" y="464386"/>
                </a:moveTo>
                <a:lnTo>
                  <a:pt x="1931843" y="464804"/>
                </a:lnTo>
                <a:lnTo>
                  <a:pt x="1930607" y="465475"/>
                </a:lnTo>
                <a:lnTo>
                  <a:pt x="1933187" y="464386"/>
                </a:lnTo>
                <a:close/>
              </a:path>
              <a:path w="1999614" h="498475">
                <a:moveTo>
                  <a:pt x="1978250" y="464386"/>
                </a:moveTo>
                <a:lnTo>
                  <a:pt x="1933187" y="464386"/>
                </a:lnTo>
                <a:lnTo>
                  <a:pt x="1930607" y="465475"/>
                </a:lnTo>
                <a:lnTo>
                  <a:pt x="1977352" y="465475"/>
                </a:lnTo>
                <a:lnTo>
                  <a:pt x="1978250" y="464386"/>
                </a:lnTo>
                <a:close/>
              </a:path>
              <a:path w="1999614" h="498475">
                <a:moveTo>
                  <a:pt x="1942698" y="458911"/>
                </a:moveTo>
                <a:lnTo>
                  <a:pt x="1931843" y="464804"/>
                </a:lnTo>
                <a:lnTo>
                  <a:pt x="1933187" y="464386"/>
                </a:lnTo>
                <a:lnTo>
                  <a:pt x="1978250" y="464386"/>
                </a:lnTo>
                <a:lnTo>
                  <a:pt x="1982042" y="459790"/>
                </a:lnTo>
                <a:lnTo>
                  <a:pt x="1941633" y="459790"/>
                </a:lnTo>
                <a:lnTo>
                  <a:pt x="1942698" y="458911"/>
                </a:lnTo>
                <a:close/>
              </a:path>
              <a:path w="1999614" h="498475">
                <a:moveTo>
                  <a:pt x="66858" y="464386"/>
                </a:moveTo>
                <a:lnTo>
                  <a:pt x="66283" y="464386"/>
                </a:lnTo>
                <a:lnTo>
                  <a:pt x="67625" y="464803"/>
                </a:lnTo>
                <a:lnTo>
                  <a:pt x="66858" y="464386"/>
                </a:lnTo>
                <a:close/>
              </a:path>
              <a:path w="1999614" h="498475">
                <a:moveTo>
                  <a:pt x="55559" y="458254"/>
                </a:moveTo>
                <a:lnTo>
                  <a:pt x="57837" y="459790"/>
                </a:lnTo>
                <a:lnTo>
                  <a:pt x="56771" y="458911"/>
                </a:lnTo>
                <a:lnTo>
                  <a:pt x="55559" y="458254"/>
                </a:lnTo>
                <a:close/>
              </a:path>
              <a:path w="1999614" h="498475">
                <a:moveTo>
                  <a:pt x="56772" y="458912"/>
                </a:moveTo>
                <a:lnTo>
                  <a:pt x="57837" y="459790"/>
                </a:lnTo>
                <a:lnTo>
                  <a:pt x="58390" y="459790"/>
                </a:lnTo>
                <a:lnTo>
                  <a:pt x="56772" y="458912"/>
                </a:lnTo>
                <a:close/>
              </a:path>
              <a:path w="1999614" h="498475">
                <a:moveTo>
                  <a:pt x="1943910" y="458254"/>
                </a:moveTo>
                <a:lnTo>
                  <a:pt x="1942698" y="458912"/>
                </a:lnTo>
                <a:lnTo>
                  <a:pt x="1941633" y="459790"/>
                </a:lnTo>
                <a:lnTo>
                  <a:pt x="1943910" y="458254"/>
                </a:lnTo>
                <a:close/>
              </a:path>
              <a:path w="1999614" h="498475">
                <a:moveTo>
                  <a:pt x="1983309" y="458254"/>
                </a:moveTo>
                <a:lnTo>
                  <a:pt x="1943910" y="458254"/>
                </a:lnTo>
                <a:lnTo>
                  <a:pt x="1941633" y="459790"/>
                </a:lnTo>
                <a:lnTo>
                  <a:pt x="1982042" y="459790"/>
                </a:lnTo>
                <a:lnTo>
                  <a:pt x="1983309" y="458254"/>
                </a:lnTo>
                <a:close/>
              </a:path>
              <a:path w="1999614" h="498475">
                <a:moveTo>
                  <a:pt x="55974" y="458254"/>
                </a:moveTo>
                <a:lnTo>
                  <a:pt x="55559" y="458254"/>
                </a:lnTo>
                <a:lnTo>
                  <a:pt x="56772" y="458912"/>
                </a:lnTo>
                <a:lnTo>
                  <a:pt x="55974" y="458254"/>
                </a:lnTo>
                <a:close/>
              </a:path>
              <a:path w="1999614" h="498475">
                <a:moveTo>
                  <a:pt x="1952168" y="451099"/>
                </a:moveTo>
                <a:lnTo>
                  <a:pt x="1942698" y="458911"/>
                </a:lnTo>
                <a:lnTo>
                  <a:pt x="1943910" y="458254"/>
                </a:lnTo>
                <a:lnTo>
                  <a:pt x="1983309" y="458254"/>
                </a:lnTo>
                <a:lnTo>
                  <a:pt x="1983484" y="458042"/>
                </a:lnTo>
                <a:lnTo>
                  <a:pt x="1983999" y="457280"/>
                </a:lnTo>
                <a:lnTo>
                  <a:pt x="1986780" y="452155"/>
                </a:lnTo>
                <a:lnTo>
                  <a:pt x="1951296" y="452155"/>
                </a:lnTo>
                <a:lnTo>
                  <a:pt x="1952168" y="451099"/>
                </a:lnTo>
                <a:close/>
              </a:path>
              <a:path w="1999614" h="498475">
                <a:moveTo>
                  <a:pt x="46247" y="450227"/>
                </a:moveTo>
                <a:lnTo>
                  <a:pt x="48173" y="452155"/>
                </a:lnTo>
                <a:lnTo>
                  <a:pt x="47299" y="451096"/>
                </a:lnTo>
                <a:lnTo>
                  <a:pt x="46247" y="450227"/>
                </a:lnTo>
                <a:close/>
              </a:path>
              <a:path w="1999614" h="498475">
                <a:moveTo>
                  <a:pt x="47299" y="451096"/>
                </a:moveTo>
                <a:lnTo>
                  <a:pt x="48173" y="452155"/>
                </a:lnTo>
                <a:lnTo>
                  <a:pt x="48583" y="452155"/>
                </a:lnTo>
                <a:lnTo>
                  <a:pt x="47299" y="451096"/>
                </a:lnTo>
                <a:close/>
              </a:path>
              <a:path w="1999614" h="498475">
                <a:moveTo>
                  <a:pt x="1953224" y="450227"/>
                </a:moveTo>
                <a:lnTo>
                  <a:pt x="1952168" y="451099"/>
                </a:lnTo>
                <a:lnTo>
                  <a:pt x="1951296" y="452155"/>
                </a:lnTo>
                <a:lnTo>
                  <a:pt x="1953224" y="450227"/>
                </a:lnTo>
                <a:close/>
              </a:path>
              <a:path w="1999614" h="498475">
                <a:moveTo>
                  <a:pt x="1987826" y="450227"/>
                </a:moveTo>
                <a:lnTo>
                  <a:pt x="1953224" y="450227"/>
                </a:lnTo>
                <a:lnTo>
                  <a:pt x="1951296" y="452155"/>
                </a:lnTo>
                <a:lnTo>
                  <a:pt x="1986780" y="452155"/>
                </a:lnTo>
                <a:lnTo>
                  <a:pt x="1987826" y="450227"/>
                </a:lnTo>
                <a:close/>
              </a:path>
              <a:path w="1999614" h="498475">
                <a:moveTo>
                  <a:pt x="1959980" y="441629"/>
                </a:moveTo>
                <a:lnTo>
                  <a:pt x="1952168" y="451099"/>
                </a:lnTo>
                <a:lnTo>
                  <a:pt x="1953224" y="450227"/>
                </a:lnTo>
                <a:lnTo>
                  <a:pt x="1987826" y="450227"/>
                </a:lnTo>
                <a:lnTo>
                  <a:pt x="1991836" y="442841"/>
                </a:lnTo>
                <a:lnTo>
                  <a:pt x="1959322" y="442841"/>
                </a:lnTo>
                <a:lnTo>
                  <a:pt x="1959980" y="441629"/>
                </a:lnTo>
                <a:close/>
              </a:path>
              <a:path w="1999614" h="498475">
                <a:moveTo>
                  <a:pt x="46583" y="450227"/>
                </a:moveTo>
                <a:lnTo>
                  <a:pt x="46247" y="450227"/>
                </a:lnTo>
                <a:lnTo>
                  <a:pt x="47299" y="451096"/>
                </a:lnTo>
                <a:lnTo>
                  <a:pt x="46583" y="450227"/>
                </a:lnTo>
                <a:close/>
              </a:path>
              <a:path w="1999614" h="498475">
                <a:moveTo>
                  <a:pt x="38610" y="440564"/>
                </a:moveTo>
                <a:lnTo>
                  <a:pt x="40147" y="442841"/>
                </a:lnTo>
                <a:lnTo>
                  <a:pt x="39489" y="441629"/>
                </a:lnTo>
                <a:lnTo>
                  <a:pt x="38610" y="440564"/>
                </a:lnTo>
                <a:close/>
              </a:path>
              <a:path w="1999614" h="498475">
                <a:moveTo>
                  <a:pt x="39489" y="441629"/>
                </a:moveTo>
                <a:lnTo>
                  <a:pt x="40147" y="442841"/>
                </a:lnTo>
                <a:lnTo>
                  <a:pt x="40489" y="442841"/>
                </a:lnTo>
                <a:lnTo>
                  <a:pt x="39489" y="441629"/>
                </a:lnTo>
                <a:close/>
              </a:path>
              <a:path w="1999614" h="498475">
                <a:moveTo>
                  <a:pt x="1960859" y="440564"/>
                </a:moveTo>
                <a:lnTo>
                  <a:pt x="1959980" y="441629"/>
                </a:lnTo>
                <a:lnTo>
                  <a:pt x="1959322" y="442841"/>
                </a:lnTo>
                <a:lnTo>
                  <a:pt x="1960859" y="440564"/>
                </a:lnTo>
                <a:close/>
              </a:path>
              <a:path w="1999614" h="498475">
                <a:moveTo>
                  <a:pt x="1992754" y="440564"/>
                </a:moveTo>
                <a:lnTo>
                  <a:pt x="1960859" y="440564"/>
                </a:lnTo>
                <a:lnTo>
                  <a:pt x="1959322" y="442841"/>
                </a:lnTo>
                <a:lnTo>
                  <a:pt x="1991836" y="442841"/>
                </a:lnTo>
                <a:lnTo>
                  <a:pt x="1992104" y="442347"/>
                </a:lnTo>
                <a:lnTo>
                  <a:pt x="1992468" y="441483"/>
                </a:lnTo>
                <a:lnTo>
                  <a:pt x="1992754" y="440564"/>
                </a:lnTo>
                <a:close/>
              </a:path>
              <a:path w="1999614" h="498475">
                <a:moveTo>
                  <a:pt x="38911" y="440564"/>
                </a:moveTo>
                <a:lnTo>
                  <a:pt x="38610" y="440564"/>
                </a:lnTo>
                <a:lnTo>
                  <a:pt x="39489" y="441629"/>
                </a:lnTo>
                <a:lnTo>
                  <a:pt x="38911" y="440564"/>
                </a:lnTo>
                <a:close/>
              </a:path>
              <a:path w="1999614" h="498475">
                <a:moveTo>
                  <a:pt x="1965873" y="430774"/>
                </a:moveTo>
                <a:lnTo>
                  <a:pt x="1959980" y="441629"/>
                </a:lnTo>
                <a:lnTo>
                  <a:pt x="1960859" y="440564"/>
                </a:lnTo>
                <a:lnTo>
                  <a:pt x="1992754" y="440564"/>
                </a:lnTo>
                <a:lnTo>
                  <a:pt x="1995375" y="432118"/>
                </a:lnTo>
                <a:lnTo>
                  <a:pt x="1965455" y="432118"/>
                </a:lnTo>
                <a:lnTo>
                  <a:pt x="1965873" y="430774"/>
                </a:lnTo>
                <a:close/>
              </a:path>
              <a:path w="1999614" h="498475">
                <a:moveTo>
                  <a:pt x="32926" y="429538"/>
                </a:moveTo>
                <a:lnTo>
                  <a:pt x="34014" y="432118"/>
                </a:lnTo>
                <a:lnTo>
                  <a:pt x="33597" y="430774"/>
                </a:lnTo>
                <a:lnTo>
                  <a:pt x="32926" y="429538"/>
                </a:lnTo>
                <a:close/>
              </a:path>
              <a:path w="1999614" h="498475">
                <a:moveTo>
                  <a:pt x="33597" y="430774"/>
                </a:moveTo>
                <a:lnTo>
                  <a:pt x="34014" y="432118"/>
                </a:lnTo>
                <a:lnTo>
                  <a:pt x="34326" y="432118"/>
                </a:lnTo>
                <a:lnTo>
                  <a:pt x="33597" y="430774"/>
                </a:lnTo>
                <a:close/>
              </a:path>
              <a:path w="1999614" h="498475">
                <a:moveTo>
                  <a:pt x="1966544" y="429538"/>
                </a:moveTo>
                <a:lnTo>
                  <a:pt x="1965873" y="430774"/>
                </a:lnTo>
                <a:lnTo>
                  <a:pt x="1965455" y="432118"/>
                </a:lnTo>
                <a:lnTo>
                  <a:pt x="1966544" y="429538"/>
                </a:lnTo>
                <a:close/>
              </a:path>
              <a:path w="1999614" h="498475">
                <a:moveTo>
                  <a:pt x="1996177" y="429538"/>
                </a:moveTo>
                <a:lnTo>
                  <a:pt x="1966544" y="429538"/>
                </a:lnTo>
                <a:lnTo>
                  <a:pt x="1965455" y="432118"/>
                </a:lnTo>
                <a:lnTo>
                  <a:pt x="1995375" y="432118"/>
                </a:lnTo>
                <a:lnTo>
                  <a:pt x="1996177" y="429538"/>
                </a:lnTo>
                <a:close/>
              </a:path>
              <a:path w="1999614" h="498475">
                <a:moveTo>
                  <a:pt x="33213" y="429538"/>
                </a:moveTo>
                <a:lnTo>
                  <a:pt x="32926" y="429538"/>
                </a:lnTo>
                <a:lnTo>
                  <a:pt x="33597" y="430774"/>
                </a:lnTo>
                <a:lnTo>
                  <a:pt x="33213" y="429538"/>
                </a:lnTo>
                <a:close/>
              </a:path>
              <a:path w="1999614" h="498475">
                <a:moveTo>
                  <a:pt x="1969603" y="418754"/>
                </a:moveTo>
                <a:lnTo>
                  <a:pt x="1965873" y="430774"/>
                </a:lnTo>
                <a:lnTo>
                  <a:pt x="1966544" y="429538"/>
                </a:lnTo>
                <a:lnTo>
                  <a:pt x="1996177" y="429538"/>
                </a:lnTo>
                <a:lnTo>
                  <a:pt x="1997593" y="424976"/>
                </a:lnTo>
                <a:lnTo>
                  <a:pt x="1997784" y="424036"/>
                </a:lnTo>
                <a:lnTo>
                  <a:pt x="1998154" y="420220"/>
                </a:lnTo>
                <a:lnTo>
                  <a:pt x="1969448" y="420220"/>
                </a:lnTo>
                <a:lnTo>
                  <a:pt x="1969603" y="418754"/>
                </a:lnTo>
                <a:close/>
              </a:path>
              <a:path w="1999614" h="498475">
                <a:moveTo>
                  <a:pt x="29451" y="417417"/>
                </a:moveTo>
                <a:lnTo>
                  <a:pt x="30021" y="420220"/>
                </a:lnTo>
                <a:lnTo>
                  <a:pt x="29866" y="418754"/>
                </a:lnTo>
                <a:lnTo>
                  <a:pt x="29451" y="417417"/>
                </a:lnTo>
                <a:close/>
              </a:path>
              <a:path w="1999614" h="498475">
                <a:moveTo>
                  <a:pt x="29877" y="418789"/>
                </a:moveTo>
                <a:lnTo>
                  <a:pt x="30021" y="420220"/>
                </a:lnTo>
                <a:lnTo>
                  <a:pt x="30321" y="420220"/>
                </a:lnTo>
                <a:lnTo>
                  <a:pt x="29877" y="418789"/>
                </a:lnTo>
                <a:close/>
              </a:path>
              <a:path w="1999614" h="498475">
                <a:moveTo>
                  <a:pt x="1970018" y="417417"/>
                </a:moveTo>
                <a:lnTo>
                  <a:pt x="1969600" y="418789"/>
                </a:lnTo>
                <a:lnTo>
                  <a:pt x="1969448" y="420220"/>
                </a:lnTo>
                <a:lnTo>
                  <a:pt x="1970018" y="417417"/>
                </a:lnTo>
                <a:close/>
              </a:path>
              <a:path w="1999614" h="498475">
                <a:moveTo>
                  <a:pt x="1998425" y="417417"/>
                </a:moveTo>
                <a:lnTo>
                  <a:pt x="1970018" y="417417"/>
                </a:lnTo>
                <a:lnTo>
                  <a:pt x="1969448" y="420220"/>
                </a:lnTo>
                <a:lnTo>
                  <a:pt x="1998154" y="420220"/>
                </a:lnTo>
                <a:lnTo>
                  <a:pt x="1998425" y="417417"/>
                </a:lnTo>
                <a:close/>
              </a:path>
              <a:path w="1999614" h="498475">
                <a:moveTo>
                  <a:pt x="29738" y="417417"/>
                </a:moveTo>
                <a:lnTo>
                  <a:pt x="29451" y="417417"/>
                </a:lnTo>
                <a:lnTo>
                  <a:pt x="29877" y="418789"/>
                </a:lnTo>
                <a:lnTo>
                  <a:pt x="29738" y="417417"/>
                </a:lnTo>
                <a:close/>
              </a:path>
              <a:path w="1999614" h="498475">
                <a:moveTo>
                  <a:pt x="1969592" y="79685"/>
                </a:moveTo>
                <a:lnTo>
                  <a:pt x="1970895" y="92605"/>
                </a:lnTo>
                <a:lnTo>
                  <a:pt x="1970968" y="405869"/>
                </a:lnTo>
                <a:lnTo>
                  <a:pt x="1969603" y="418754"/>
                </a:lnTo>
                <a:lnTo>
                  <a:pt x="1970018" y="417417"/>
                </a:lnTo>
                <a:lnTo>
                  <a:pt x="1998425" y="417417"/>
                </a:lnTo>
                <a:lnTo>
                  <a:pt x="1999543" y="405869"/>
                </a:lnTo>
                <a:lnTo>
                  <a:pt x="1999471" y="91172"/>
                </a:lnTo>
                <a:lnTo>
                  <a:pt x="1998452" y="81057"/>
                </a:lnTo>
                <a:lnTo>
                  <a:pt x="1970018" y="81057"/>
                </a:lnTo>
                <a:lnTo>
                  <a:pt x="1969592" y="79685"/>
                </a:lnTo>
                <a:close/>
              </a:path>
              <a:path w="1999614" h="498475">
                <a:moveTo>
                  <a:pt x="30021" y="78254"/>
                </a:moveTo>
                <a:lnTo>
                  <a:pt x="29451" y="81057"/>
                </a:lnTo>
                <a:lnTo>
                  <a:pt x="29870" y="79685"/>
                </a:lnTo>
                <a:lnTo>
                  <a:pt x="30021" y="78254"/>
                </a:lnTo>
                <a:close/>
              </a:path>
              <a:path w="1999614" h="498475">
                <a:moveTo>
                  <a:pt x="29866" y="79720"/>
                </a:moveTo>
                <a:lnTo>
                  <a:pt x="29451" y="81057"/>
                </a:lnTo>
                <a:lnTo>
                  <a:pt x="29724" y="81057"/>
                </a:lnTo>
                <a:lnTo>
                  <a:pt x="29866" y="79720"/>
                </a:lnTo>
                <a:close/>
              </a:path>
              <a:path w="1999614" h="498475">
                <a:moveTo>
                  <a:pt x="1969448" y="78254"/>
                </a:moveTo>
                <a:lnTo>
                  <a:pt x="1969603" y="79720"/>
                </a:lnTo>
                <a:lnTo>
                  <a:pt x="1970018" y="81057"/>
                </a:lnTo>
                <a:lnTo>
                  <a:pt x="1969448" y="78254"/>
                </a:lnTo>
                <a:close/>
              </a:path>
              <a:path w="1999614" h="498475">
                <a:moveTo>
                  <a:pt x="1998169" y="78254"/>
                </a:moveTo>
                <a:lnTo>
                  <a:pt x="1969448" y="78254"/>
                </a:lnTo>
                <a:lnTo>
                  <a:pt x="1970018" y="81057"/>
                </a:lnTo>
                <a:lnTo>
                  <a:pt x="1998452" y="81057"/>
                </a:lnTo>
                <a:lnTo>
                  <a:pt x="1998169" y="78254"/>
                </a:lnTo>
                <a:close/>
              </a:path>
              <a:path w="1999614" h="498475">
                <a:moveTo>
                  <a:pt x="30321" y="78254"/>
                </a:moveTo>
                <a:lnTo>
                  <a:pt x="30021" y="78254"/>
                </a:lnTo>
                <a:lnTo>
                  <a:pt x="29866" y="79720"/>
                </a:lnTo>
                <a:lnTo>
                  <a:pt x="30321" y="78254"/>
                </a:lnTo>
                <a:close/>
              </a:path>
              <a:path w="1999614" h="498475">
                <a:moveTo>
                  <a:pt x="1965872" y="67697"/>
                </a:moveTo>
                <a:lnTo>
                  <a:pt x="1969592" y="79685"/>
                </a:lnTo>
                <a:lnTo>
                  <a:pt x="1969448" y="78254"/>
                </a:lnTo>
                <a:lnTo>
                  <a:pt x="1998169" y="78254"/>
                </a:lnTo>
                <a:lnTo>
                  <a:pt x="1997784" y="74437"/>
                </a:lnTo>
                <a:lnTo>
                  <a:pt x="1997593" y="73498"/>
                </a:lnTo>
                <a:lnTo>
                  <a:pt x="1996176" y="68935"/>
                </a:lnTo>
                <a:lnTo>
                  <a:pt x="1966544" y="68935"/>
                </a:lnTo>
                <a:lnTo>
                  <a:pt x="1965872" y="67697"/>
                </a:lnTo>
                <a:close/>
              </a:path>
              <a:path w="1999614" h="498475">
                <a:moveTo>
                  <a:pt x="34014" y="66356"/>
                </a:moveTo>
                <a:lnTo>
                  <a:pt x="32926" y="68935"/>
                </a:lnTo>
                <a:lnTo>
                  <a:pt x="33598" y="67697"/>
                </a:lnTo>
                <a:lnTo>
                  <a:pt x="34014" y="66356"/>
                </a:lnTo>
                <a:close/>
              </a:path>
              <a:path w="1999614" h="498475">
                <a:moveTo>
                  <a:pt x="33598" y="67697"/>
                </a:moveTo>
                <a:lnTo>
                  <a:pt x="32926" y="68935"/>
                </a:lnTo>
                <a:lnTo>
                  <a:pt x="33213" y="68935"/>
                </a:lnTo>
                <a:lnTo>
                  <a:pt x="33598" y="67697"/>
                </a:lnTo>
                <a:close/>
              </a:path>
              <a:path w="1999614" h="498475">
                <a:moveTo>
                  <a:pt x="1965455" y="66356"/>
                </a:moveTo>
                <a:lnTo>
                  <a:pt x="1965872" y="67697"/>
                </a:lnTo>
                <a:lnTo>
                  <a:pt x="1966544" y="68935"/>
                </a:lnTo>
                <a:lnTo>
                  <a:pt x="1965455" y="66356"/>
                </a:lnTo>
                <a:close/>
              </a:path>
              <a:path w="1999614" h="498475">
                <a:moveTo>
                  <a:pt x="1995375" y="66356"/>
                </a:moveTo>
                <a:lnTo>
                  <a:pt x="1965455" y="66356"/>
                </a:lnTo>
                <a:lnTo>
                  <a:pt x="1966544" y="68935"/>
                </a:lnTo>
                <a:lnTo>
                  <a:pt x="1996176" y="68935"/>
                </a:lnTo>
                <a:lnTo>
                  <a:pt x="1995375" y="66356"/>
                </a:lnTo>
                <a:close/>
              </a:path>
              <a:path w="1999614" h="498475">
                <a:moveTo>
                  <a:pt x="34326" y="66356"/>
                </a:moveTo>
                <a:lnTo>
                  <a:pt x="34014" y="66356"/>
                </a:lnTo>
                <a:lnTo>
                  <a:pt x="33598" y="67697"/>
                </a:lnTo>
                <a:lnTo>
                  <a:pt x="34326" y="66356"/>
                </a:lnTo>
                <a:close/>
              </a:path>
              <a:path w="1999614" h="498475">
                <a:moveTo>
                  <a:pt x="1959980" y="56844"/>
                </a:moveTo>
                <a:lnTo>
                  <a:pt x="1965872" y="67697"/>
                </a:lnTo>
                <a:lnTo>
                  <a:pt x="1965455" y="66356"/>
                </a:lnTo>
                <a:lnTo>
                  <a:pt x="1995375" y="66356"/>
                </a:lnTo>
                <a:lnTo>
                  <a:pt x="1992753" y="57909"/>
                </a:lnTo>
                <a:lnTo>
                  <a:pt x="1960859" y="57909"/>
                </a:lnTo>
                <a:lnTo>
                  <a:pt x="1959980" y="56844"/>
                </a:lnTo>
                <a:close/>
              </a:path>
              <a:path w="1999614" h="498475">
                <a:moveTo>
                  <a:pt x="40147" y="55632"/>
                </a:moveTo>
                <a:lnTo>
                  <a:pt x="38610" y="57909"/>
                </a:lnTo>
                <a:lnTo>
                  <a:pt x="39489" y="56844"/>
                </a:lnTo>
                <a:lnTo>
                  <a:pt x="40147" y="55632"/>
                </a:lnTo>
                <a:close/>
              </a:path>
              <a:path w="1999614" h="498475">
                <a:moveTo>
                  <a:pt x="39489" y="56844"/>
                </a:moveTo>
                <a:lnTo>
                  <a:pt x="38610" y="57909"/>
                </a:lnTo>
                <a:lnTo>
                  <a:pt x="38911" y="57909"/>
                </a:lnTo>
                <a:lnTo>
                  <a:pt x="39489" y="56844"/>
                </a:lnTo>
                <a:close/>
              </a:path>
              <a:path w="1999614" h="498475">
                <a:moveTo>
                  <a:pt x="1959322" y="55632"/>
                </a:moveTo>
                <a:lnTo>
                  <a:pt x="1959980" y="56844"/>
                </a:lnTo>
                <a:lnTo>
                  <a:pt x="1960859" y="57909"/>
                </a:lnTo>
                <a:lnTo>
                  <a:pt x="1959322" y="55632"/>
                </a:lnTo>
                <a:close/>
              </a:path>
              <a:path w="1999614" h="498475">
                <a:moveTo>
                  <a:pt x="1991835" y="55632"/>
                </a:moveTo>
                <a:lnTo>
                  <a:pt x="1959322" y="55632"/>
                </a:lnTo>
                <a:lnTo>
                  <a:pt x="1960859" y="57909"/>
                </a:lnTo>
                <a:lnTo>
                  <a:pt x="1992753" y="57909"/>
                </a:lnTo>
                <a:lnTo>
                  <a:pt x="1992468" y="56991"/>
                </a:lnTo>
                <a:lnTo>
                  <a:pt x="1992104" y="56127"/>
                </a:lnTo>
                <a:lnTo>
                  <a:pt x="1991835" y="55632"/>
                </a:lnTo>
                <a:close/>
              </a:path>
              <a:path w="1999614" h="498475">
                <a:moveTo>
                  <a:pt x="40489" y="55632"/>
                </a:moveTo>
                <a:lnTo>
                  <a:pt x="40147" y="55632"/>
                </a:lnTo>
                <a:lnTo>
                  <a:pt x="39489" y="56844"/>
                </a:lnTo>
                <a:lnTo>
                  <a:pt x="40489" y="55632"/>
                </a:lnTo>
                <a:close/>
              </a:path>
              <a:path w="1999614" h="498475">
                <a:moveTo>
                  <a:pt x="1952165" y="47372"/>
                </a:moveTo>
                <a:lnTo>
                  <a:pt x="1959980" y="56844"/>
                </a:lnTo>
                <a:lnTo>
                  <a:pt x="1959322" y="55632"/>
                </a:lnTo>
                <a:lnTo>
                  <a:pt x="1991835" y="55632"/>
                </a:lnTo>
                <a:lnTo>
                  <a:pt x="1987826" y="48246"/>
                </a:lnTo>
                <a:lnTo>
                  <a:pt x="1953224" y="48246"/>
                </a:lnTo>
                <a:lnTo>
                  <a:pt x="1952165" y="47372"/>
                </a:lnTo>
                <a:close/>
              </a:path>
              <a:path w="1999614" h="498475">
                <a:moveTo>
                  <a:pt x="48173" y="46319"/>
                </a:moveTo>
                <a:lnTo>
                  <a:pt x="46247" y="48246"/>
                </a:lnTo>
                <a:lnTo>
                  <a:pt x="47305" y="47372"/>
                </a:lnTo>
                <a:lnTo>
                  <a:pt x="48173" y="46319"/>
                </a:lnTo>
                <a:close/>
              </a:path>
              <a:path w="1999614" h="498475">
                <a:moveTo>
                  <a:pt x="47302" y="47375"/>
                </a:moveTo>
                <a:lnTo>
                  <a:pt x="46247" y="48246"/>
                </a:lnTo>
                <a:lnTo>
                  <a:pt x="46583" y="48246"/>
                </a:lnTo>
                <a:lnTo>
                  <a:pt x="47302" y="47375"/>
                </a:lnTo>
                <a:close/>
              </a:path>
              <a:path w="1999614" h="498475">
                <a:moveTo>
                  <a:pt x="1951296" y="46319"/>
                </a:moveTo>
                <a:lnTo>
                  <a:pt x="1952168" y="47375"/>
                </a:lnTo>
                <a:lnTo>
                  <a:pt x="1953224" y="48246"/>
                </a:lnTo>
                <a:lnTo>
                  <a:pt x="1951296" y="46319"/>
                </a:lnTo>
                <a:close/>
              </a:path>
              <a:path w="1999614" h="498475">
                <a:moveTo>
                  <a:pt x="1986780" y="46319"/>
                </a:moveTo>
                <a:lnTo>
                  <a:pt x="1951296" y="46319"/>
                </a:lnTo>
                <a:lnTo>
                  <a:pt x="1953224" y="48246"/>
                </a:lnTo>
                <a:lnTo>
                  <a:pt x="1987826" y="48246"/>
                </a:lnTo>
                <a:lnTo>
                  <a:pt x="1986780" y="46319"/>
                </a:lnTo>
                <a:close/>
              </a:path>
              <a:path w="1999614" h="498475">
                <a:moveTo>
                  <a:pt x="48581" y="46319"/>
                </a:moveTo>
                <a:lnTo>
                  <a:pt x="48173" y="46319"/>
                </a:lnTo>
                <a:lnTo>
                  <a:pt x="47302" y="47375"/>
                </a:lnTo>
                <a:lnTo>
                  <a:pt x="48581" y="46319"/>
                </a:lnTo>
                <a:close/>
              </a:path>
              <a:path w="1999614" h="498475">
                <a:moveTo>
                  <a:pt x="1942698" y="39561"/>
                </a:moveTo>
                <a:lnTo>
                  <a:pt x="1952165" y="47372"/>
                </a:lnTo>
                <a:lnTo>
                  <a:pt x="1951296" y="46319"/>
                </a:lnTo>
                <a:lnTo>
                  <a:pt x="1986780" y="46319"/>
                </a:lnTo>
                <a:lnTo>
                  <a:pt x="1983999" y="41193"/>
                </a:lnTo>
                <a:lnTo>
                  <a:pt x="1983484" y="40431"/>
                </a:lnTo>
                <a:lnTo>
                  <a:pt x="1983309" y="40219"/>
                </a:lnTo>
                <a:lnTo>
                  <a:pt x="1943910" y="40219"/>
                </a:lnTo>
                <a:lnTo>
                  <a:pt x="1942698" y="39561"/>
                </a:lnTo>
                <a:close/>
              </a:path>
              <a:path w="1999614" h="498475">
                <a:moveTo>
                  <a:pt x="57837" y="38682"/>
                </a:moveTo>
                <a:lnTo>
                  <a:pt x="55559" y="40219"/>
                </a:lnTo>
                <a:lnTo>
                  <a:pt x="56772" y="39561"/>
                </a:lnTo>
                <a:lnTo>
                  <a:pt x="57837" y="38682"/>
                </a:lnTo>
                <a:close/>
              </a:path>
              <a:path w="1999614" h="498475">
                <a:moveTo>
                  <a:pt x="56772" y="39561"/>
                </a:moveTo>
                <a:lnTo>
                  <a:pt x="55559" y="40219"/>
                </a:lnTo>
                <a:lnTo>
                  <a:pt x="55974" y="40219"/>
                </a:lnTo>
                <a:lnTo>
                  <a:pt x="56772" y="39561"/>
                </a:lnTo>
                <a:close/>
              </a:path>
              <a:path w="1999614" h="498475">
                <a:moveTo>
                  <a:pt x="1941633" y="38682"/>
                </a:moveTo>
                <a:lnTo>
                  <a:pt x="1942698" y="39561"/>
                </a:lnTo>
                <a:lnTo>
                  <a:pt x="1943910" y="40219"/>
                </a:lnTo>
                <a:lnTo>
                  <a:pt x="1941633" y="38682"/>
                </a:lnTo>
                <a:close/>
              </a:path>
              <a:path w="1999614" h="498475">
                <a:moveTo>
                  <a:pt x="1982042" y="38682"/>
                </a:moveTo>
                <a:lnTo>
                  <a:pt x="1941633" y="38682"/>
                </a:lnTo>
                <a:lnTo>
                  <a:pt x="1943910" y="40219"/>
                </a:lnTo>
                <a:lnTo>
                  <a:pt x="1983309" y="40219"/>
                </a:lnTo>
                <a:lnTo>
                  <a:pt x="1982042" y="38682"/>
                </a:lnTo>
                <a:close/>
              </a:path>
              <a:path w="1999614" h="498475">
                <a:moveTo>
                  <a:pt x="1931843" y="33669"/>
                </a:moveTo>
                <a:lnTo>
                  <a:pt x="1942698" y="39561"/>
                </a:lnTo>
                <a:lnTo>
                  <a:pt x="1941633" y="38682"/>
                </a:lnTo>
                <a:lnTo>
                  <a:pt x="1982042" y="38682"/>
                </a:lnTo>
                <a:lnTo>
                  <a:pt x="1978249" y="34086"/>
                </a:lnTo>
                <a:lnTo>
                  <a:pt x="1933187" y="34086"/>
                </a:lnTo>
                <a:lnTo>
                  <a:pt x="1931843" y="33669"/>
                </a:lnTo>
                <a:close/>
              </a:path>
              <a:path w="1999614" h="498475">
                <a:moveTo>
                  <a:pt x="58390" y="38682"/>
                </a:moveTo>
                <a:lnTo>
                  <a:pt x="57837" y="38682"/>
                </a:lnTo>
                <a:lnTo>
                  <a:pt x="56772" y="39561"/>
                </a:lnTo>
                <a:lnTo>
                  <a:pt x="58390" y="38682"/>
                </a:lnTo>
                <a:close/>
              </a:path>
              <a:path w="1999614" h="498475">
                <a:moveTo>
                  <a:pt x="68863" y="32998"/>
                </a:moveTo>
                <a:lnTo>
                  <a:pt x="66283" y="34086"/>
                </a:lnTo>
                <a:lnTo>
                  <a:pt x="67626" y="33669"/>
                </a:lnTo>
                <a:lnTo>
                  <a:pt x="68863" y="32998"/>
                </a:lnTo>
                <a:close/>
              </a:path>
              <a:path w="1999614" h="498475">
                <a:moveTo>
                  <a:pt x="67625" y="33670"/>
                </a:moveTo>
                <a:lnTo>
                  <a:pt x="66283" y="34086"/>
                </a:lnTo>
                <a:lnTo>
                  <a:pt x="66858" y="34086"/>
                </a:lnTo>
                <a:lnTo>
                  <a:pt x="67625" y="33670"/>
                </a:lnTo>
                <a:close/>
              </a:path>
              <a:path w="1999614" h="498475">
                <a:moveTo>
                  <a:pt x="1930607" y="32998"/>
                </a:moveTo>
                <a:lnTo>
                  <a:pt x="1931846" y="33670"/>
                </a:lnTo>
                <a:lnTo>
                  <a:pt x="1933187" y="34086"/>
                </a:lnTo>
                <a:lnTo>
                  <a:pt x="1930607" y="32998"/>
                </a:lnTo>
                <a:close/>
              </a:path>
              <a:path w="1999614" h="498475">
                <a:moveTo>
                  <a:pt x="1977351" y="32998"/>
                </a:moveTo>
                <a:lnTo>
                  <a:pt x="1930607" y="32998"/>
                </a:lnTo>
                <a:lnTo>
                  <a:pt x="1933187" y="34086"/>
                </a:lnTo>
                <a:lnTo>
                  <a:pt x="1978249" y="34086"/>
                </a:lnTo>
                <a:lnTo>
                  <a:pt x="1977351" y="32998"/>
                </a:lnTo>
                <a:close/>
              </a:path>
              <a:path w="1999614" h="498475">
                <a:moveTo>
                  <a:pt x="69790" y="32998"/>
                </a:moveTo>
                <a:lnTo>
                  <a:pt x="68863" y="32998"/>
                </a:lnTo>
                <a:lnTo>
                  <a:pt x="67625" y="33670"/>
                </a:lnTo>
                <a:lnTo>
                  <a:pt x="69790" y="32998"/>
                </a:lnTo>
                <a:close/>
              </a:path>
              <a:path w="1999614" h="498475">
                <a:moveTo>
                  <a:pt x="1919823" y="29938"/>
                </a:moveTo>
                <a:lnTo>
                  <a:pt x="1931843" y="33669"/>
                </a:lnTo>
                <a:lnTo>
                  <a:pt x="1930607" y="32998"/>
                </a:lnTo>
                <a:lnTo>
                  <a:pt x="1977351" y="32998"/>
                </a:lnTo>
                <a:lnTo>
                  <a:pt x="1974955" y="30093"/>
                </a:lnTo>
                <a:lnTo>
                  <a:pt x="1921289" y="30093"/>
                </a:lnTo>
                <a:lnTo>
                  <a:pt x="1919823" y="29938"/>
                </a:lnTo>
                <a:close/>
              </a:path>
              <a:path w="1999614" h="498475">
                <a:moveTo>
                  <a:pt x="80984" y="29523"/>
                </a:moveTo>
                <a:lnTo>
                  <a:pt x="78182" y="30093"/>
                </a:lnTo>
                <a:lnTo>
                  <a:pt x="79646" y="29938"/>
                </a:lnTo>
                <a:lnTo>
                  <a:pt x="80984" y="29523"/>
                </a:lnTo>
                <a:close/>
              </a:path>
              <a:path w="1999614" h="498475">
                <a:moveTo>
                  <a:pt x="79611" y="29949"/>
                </a:moveTo>
                <a:lnTo>
                  <a:pt x="78182" y="30093"/>
                </a:lnTo>
                <a:lnTo>
                  <a:pt x="79147" y="30093"/>
                </a:lnTo>
                <a:lnTo>
                  <a:pt x="79611" y="29949"/>
                </a:lnTo>
                <a:close/>
              </a:path>
              <a:path w="1999614" h="498475">
                <a:moveTo>
                  <a:pt x="1918486" y="29523"/>
                </a:moveTo>
                <a:lnTo>
                  <a:pt x="1919823" y="29938"/>
                </a:lnTo>
                <a:lnTo>
                  <a:pt x="1921289" y="30093"/>
                </a:lnTo>
                <a:lnTo>
                  <a:pt x="1918486" y="29523"/>
                </a:lnTo>
                <a:close/>
              </a:path>
              <a:path w="1999614" h="498475">
                <a:moveTo>
                  <a:pt x="1974485" y="29523"/>
                </a:moveTo>
                <a:lnTo>
                  <a:pt x="1918486" y="29523"/>
                </a:lnTo>
                <a:lnTo>
                  <a:pt x="1921289" y="30093"/>
                </a:lnTo>
                <a:lnTo>
                  <a:pt x="1974955" y="30093"/>
                </a:lnTo>
                <a:lnTo>
                  <a:pt x="1974485" y="29523"/>
                </a:lnTo>
                <a:close/>
              </a:path>
              <a:path w="1999614" h="498475">
                <a:moveTo>
                  <a:pt x="83838" y="29523"/>
                </a:moveTo>
                <a:lnTo>
                  <a:pt x="80984" y="29523"/>
                </a:lnTo>
                <a:lnTo>
                  <a:pt x="79611" y="29949"/>
                </a:lnTo>
                <a:lnTo>
                  <a:pt x="83838" y="29523"/>
                </a:lnTo>
                <a:close/>
              </a:path>
              <a:path w="1999614" h="498475">
                <a:moveTo>
                  <a:pt x="1973642" y="28502"/>
                </a:moveTo>
                <a:lnTo>
                  <a:pt x="93966" y="28502"/>
                </a:lnTo>
                <a:lnTo>
                  <a:pt x="1906938" y="28575"/>
                </a:lnTo>
                <a:lnTo>
                  <a:pt x="1919823" y="29938"/>
                </a:lnTo>
                <a:lnTo>
                  <a:pt x="1918486" y="29523"/>
                </a:lnTo>
                <a:lnTo>
                  <a:pt x="1974485" y="29523"/>
                </a:lnTo>
                <a:lnTo>
                  <a:pt x="1973642" y="28502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4064253" y="903732"/>
            <a:ext cx="10153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 b="1">
                <a:latin typeface="Calibri"/>
                <a:cs typeface="Calibri"/>
              </a:rPr>
              <a:t>aflow.org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030501" y="1730339"/>
            <a:ext cx="1822450" cy="1658620"/>
          </a:xfrm>
          <a:custGeom>
            <a:avLst/>
            <a:gdLst/>
            <a:ahLst/>
            <a:cxnLst/>
            <a:rect l="l" t="t" r="r" b="b"/>
            <a:pathLst>
              <a:path w="1822450" h="1658620">
                <a:moveTo>
                  <a:pt x="1675312" y="0"/>
                </a:moveTo>
                <a:lnTo>
                  <a:pt x="145973" y="24"/>
                </a:lnTo>
                <a:lnTo>
                  <a:pt x="102350" y="6911"/>
                </a:lnTo>
                <a:lnTo>
                  <a:pt x="65256" y="24735"/>
                </a:lnTo>
                <a:lnTo>
                  <a:pt x="25397" y="64264"/>
                </a:lnTo>
                <a:lnTo>
                  <a:pt x="6326" y="104179"/>
                </a:lnTo>
                <a:lnTo>
                  <a:pt x="22" y="145997"/>
                </a:lnTo>
                <a:lnTo>
                  <a:pt x="0" y="1512015"/>
                </a:lnTo>
                <a:lnTo>
                  <a:pt x="854" y="1527006"/>
                </a:lnTo>
                <a:lnTo>
                  <a:pt x="11507" y="1568263"/>
                </a:lnTo>
                <a:lnTo>
                  <a:pt x="42567" y="1614559"/>
                </a:lnTo>
                <a:lnTo>
                  <a:pt x="88876" y="1646097"/>
                </a:lnTo>
                <a:lnTo>
                  <a:pt x="132895" y="1657328"/>
                </a:lnTo>
                <a:lnTo>
                  <a:pt x="146934" y="1658012"/>
                </a:lnTo>
                <a:lnTo>
                  <a:pt x="1676272" y="1657988"/>
                </a:lnTo>
                <a:lnTo>
                  <a:pt x="1719895" y="1651101"/>
                </a:lnTo>
                <a:lnTo>
                  <a:pt x="1756990" y="1633277"/>
                </a:lnTo>
                <a:lnTo>
                  <a:pt x="1773343" y="1619937"/>
                </a:lnTo>
                <a:lnTo>
                  <a:pt x="146934" y="1619912"/>
                </a:lnTo>
                <a:lnTo>
                  <a:pt x="134816" y="1619276"/>
                </a:lnTo>
                <a:lnTo>
                  <a:pt x="124030" y="1617531"/>
                </a:lnTo>
                <a:lnTo>
                  <a:pt x="113642" y="1614761"/>
                </a:lnTo>
                <a:lnTo>
                  <a:pt x="106744" y="1612168"/>
                </a:lnTo>
                <a:lnTo>
                  <a:pt x="106233" y="1612168"/>
                </a:lnTo>
                <a:lnTo>
                  <a:pt x="103693" y="1611021"/>
                </a:lnTo>
                <a:lnTo>
                  <a:pt x="104121" y="1611021"/>
                </a:lnTo>
                <a:lnTo>
                  <a:pt x="88280" y="1602423"/>
                </a:lnTo>
                <a:lnTo>
                  <a:pt x="87543" y="1602423"/>
                </a:lnTo>
                <a:lnTo>
                  <a:pt x="84506" y="1600375"/>
                </a:lnTo>
                <a:lnTo>
                  <a:pt x="85060" y="1600375"/>
                </a:lnTo>
                <a:lnTo>
                  <a:pt x="71728" y="1589375"/>
                </a:lnTo>
                <a:lnTo>
                  <a:pt x="71183" y="1589375"/>
                </a:lnTo>
                <a:lnTo>
                  <a:pt x="68613" y="1586805"/>
                </a:lnTo>
                <a:lnTo>
                  <a:pt x="69062" y="1586805"/>
                </a:lnTo>
                <a:lnTo>
                  <a:pt x="58069" y="1573481"/>
                </a:lnTo>
                <a:lnTo>
                  <a:pt x="57613" y="1573481"/>
                </a:lnTo>
                <a:lnTo>
                  <a:pt x="55564" y="1570445"/>
                </a:lnTo>
                <a:lnTo>
                  <a:pt x="55964" y="1570445"/>
                </a:lnTo>
                <a:lnTo>
                  <a:pt x="47198" y="1554294"/>
                </a:lnTo>
                <a:lnTo>
                  <a:pt x="46966" y="1554294"/>
                </a:lnTo>
                <a:lnTo>
                  <a:pt x="45820" y="1551754"/>
                </a:lnTo>
                <a:lnTo>
                  <a:pt x="46037" y="1551754"/>
                </a:lnTo>
                <a:lnTo>
                  <a:pt x="42665" y="1542541"/>
                </a:lnTo>
                <a:lnTo>
                  <a:pt x="40074" y="1532088"/>
                </a:lnTo>
                <a:lnTo>
                  <a:pt x="38518" y="1521258"/>
                </a:lnTo>
                <a:lnTo>
                  <a:pt x="38131" y="1512015"/>
                </a:lnTo>
                <a:lnTo>
                  <a:pt x="38126" y="145997"/>
                </a:lnTo>
                <a:lnTo>
                  <a:pt x="38711" y="134842"/>
                </a:lnTo>
                <a:lnTo>
                  <a:pt x="40456" y="124054"/>
                </a:lnTo>
                <a:lnTo>
                  <a:pt x="43226" y="113666"/>
                </a:lnTo>
                <a:lnTo>
                  <a:pt x="46011" y="106258"/>
                </a:lnTo>
                <a:lnTo>
                  <a:pt x="45820" y="106258"/>
                </a:lnTo>
                <a:lnTo>
                  <a:pt x="46966" y="103718"/>
                </a:lnTo>
                <a:lnTo>
                  <a:pt x="47198" y="103718"/>
                </a:lnTo>
                <a:lnTo>
                  <a:pt x="55964" y="87567"/>
                </a:lnTo>
                <a:lnTo>
                  <a:pt x="55564" y="87567"/>
                </a:lnTo>
                <a:lnTo>
                  <a:pt x="57613" y="84531"/>
                </a:lnTo>
                <a:lnTo>
                  <a:pt x="58069" y="84531"/>
                </a:lnTo>
                <a:lnTo>
                  <a:pt x="69062" y="71207"/>
                </a:lnTo>
                <a:lnTo>
                  <a:pt x="68613" y="71207"/>
                </a:lnTo>
                <a:lnTo>
                  <a:pt x="71183" y="68637"/>
                </a:lnTo>
                <a:lnTo>
                  <a:pt x="71728" y="68637"/>
                </a:lnTo>
                <a:lnTo>
                  <a:pt x="85060" y="57637"/>
                </a:lnTo>
                <a:lnTo>
                  <a:pt x="84506" y="57637"/>
                </a:lnTo>
                <a:lnTo>
                  <a:pt x="87543" y="55589"/>
                </a:lnTo>
                <a:lnTo>
                  <a:pt x="88280" y="55589"/>
                </a:lnTo>
                <a:lnTo>
                  <a:pt x="104121" y="46991"/>
                </a:lnTo>
                <a:lnTo>
                  <a:pt x="103693" y="46991"/>
                </a:lnTo>
                <a:lnTo>
                  <a:pt x="106233" y="45844"/>
                </a:lnTo>
                <a:lnTo>
                  <a:pt x="106827" y="45844"/>
                </a:lnTo>
                <a:lnTo>
                  <a:pt x="115445" y="42689"/>
                </a:lnTo>
                <a:lnTo>
                  <a:pt x="125900" y="40098"/>
                </a:lnTo>
                <a:lnTo>
                  <a:pt x="136730" y="38543"/>
                </a:lnTo>
                <a:lnTo>
                  <a:pt x="147894" y="38075"/>
                </a:lnTo>
                <a:lnTo>
                  <a:pt x="1773342" y="38075"/>
                </a:lnTo>
                <a:lnTo>
                  <a:pt x="1758007" y="25422"/>
                </a:lnTo>
                <a:lnTo>
                  <a:pt x="1718092" y="6351"/>
                </a:lnTo>
                <a:lnTo>
                  <a:pt x="1689351" y="684"/>
                </a:lnTo>
                <a:lnTo>
                  <a:pt x="1675312" y="0"/>
                </a:lnTo>
                <a:close/>
              </a:path>
              <a:path w="1822450" h="1658620">
                <a:moveTo>
                  <a:pt x="1717240" y="1611501"/>
                </a:moveTo>
                <a:lnTo>
                  <a:pt x="1706800" y="1615323"/>
                </a:lnTo>
                <a:lnTo>
                  <a:pt x="1696346" y="1617913"/>
                </a:lnTo>
                <a:lnTo>
                  <a:pt x="1685515" y="1619469"/>
                </a:lnTo>
                <a:lnTo>
                  <a:pt x="1674351" y="1619937"/>
                </a:lnTo>
                <a:lnTo>
                  <a:pt x="1773343" y="1619937"/>
                </a:lnTo>
                <a:lnTo>
                  <a:pt x="1778817" y="1615420"/>
                </a:lnTo>
                <a:lnTo>
                  <a:pt x="1779678" y="1614558"/>
                </a:lnTo>
                <a:lnTo>
                  <a:pt x="1781650" y="1612168"/>
                </a:lnTo>
                <a:lnTo>
                  <a:pt x="1716012" y="1612168"/>
                </a:lnTo>
                <a:lnTo>
                  <a:pt x="1717240" y="1611501"/>
                </a:lnTo>
                <a:close/>
              </a:path>
              <a:path w="1822450" h="1658620">
                <a:moveTo>
                  <a:pt x="103693" y="1611021"/>
                </a:moveTo>
                <a:lnTo>
                  <a:pt x="106233" y="1612168"/>
                </a:lnTo>
                <a:lnTo>
                  <a:pt x="105084" y="1611544"/>
                </a:lnTo>
                <a:lnTo>
                  <a:pt x="103693" y="1611021"/>
                </a:lnTo>
                <a:close/>
              </a:path>
              <a:path w="1822450" h="1658620">
                <a:moveTo>
                  <a:pt x="105084" y="1611544"/>
                </a:moveTo>
                <a:lnTo>
                  <a:pt x="106233" y="1612168"/>
                </a:lnTo>
                <a:lnTo>
                  <a:pt x="106744" y="1612168"/>
                </a:lnTo>
                <a:lnTo>
                  <a:pt x="105084" y="1611544"/>
                </a:lnTo>
                <a:close/>
              </a:path>
              <a:path w="1822450" h="1658620">
                <a:moveTo>
                  <a:pt x="1718552" y="1611021"/>
                </a:moveTo>
                <a:lnTo>
                  <a:pt x="1717161" y="1611544"/>
                </a:lnTo>
                <a:lnTo>
                  <a:pt x="1716012" y="1612168"/>
                </a:lnTo>
                <a:lnTo>
                  <a:pt x="1718552" y="1611021"/>
                </a:lnTo>
                <a:close/>
              </a:path>
              <a:path w="1822450" h="1658620">
                <a:moveTo>
                  <a:pt x="1782596" y="1611021"/>
                </a:moveTo>
                <a:lnTo>
                  <a:pt x="1718552" y="1611021"/>
                </a:lnTo>
                <a:lnTo>
                  <a:pt x="1716012" y="1612168"/>
                </a:lnTo>
                <a:lnTo>
                  <a:pt x="1781650" y="1612168"/>
                </a:lnTo>
                <a:lnTo>
                  <a:pt x="1782596" y="1611021"/>
                </a:lnTo>
                <a:close/>
              </a:path>
              <a:path w="1822450" h="1658620">
                <a:moveTo>
                  <a:pt x="104121" y="1611021"/>
                </a:moveTo>
                <a:lnTo>
                  <a:pt x="103693" y="1611021"/>
                </a:lnTo>
                <a:lnTo>
                  <a:pt x="105084" y="1611544"/>
                </a:lnTo>
                <a:lnTo>
                  <a:pt x="104121" y="1611021"/>
                </a:lnTo>
                <a:close/>
              </a:path>
              <a:path w="1822450" h="1658620">
                <a:moveTo>
                  <a:pt x="1736124" y="1601251"/>
                </a:moveTo>
                <a:lnTo>
                  <a:pt x="1717240" y="1611501"/>
                </a:lnTo>
                <a:lnTo>
                  <a:pt x="1718552" y="1611021"/>
                </a:lnTo>
                <a:lnTo>
                  <a:pt x="1782596" y="1611021"/>
                </a:lnTo>
                <a:lnTo>
                  <a:pt x="1789690" y="1602423"/>
                </a:lnTo>
                <a:lnTo>
                  <a:pt x="1734704" y="1602423"/>
                </a:lnTo>
                <a:lnTo>
                  <a:pt x="1736124" y="1601251"/>
                </a:lnTo>
                <a:close/>
              </a:path>
              <a:path w="1822450" h="1658620">
                <a:moveTo>
                  <a:pt x="84506" y="1600375"/>
                </a:moveTo>
                <a:lnTo>
                  <a:pt x="87543" y="1602423"/>
                </a:lnTo>
                <a:lnTo>
                  <a:pt x="86121" y="1601251"/>
                </a:lnTo>
                <a:lnTo>
                  <a:pt x="84506" y="1600375"/>
                </a:lnTo>
                <a:close/>
              </a:path>
              <a:path w="1822450" h="1658620">
                <a:moveTo>
                  <a:pt x="86123" y="1601252"/>
                </a:moveTo>
                <a:lnTo>
                  <a:pt x="87543" y="1602423"/>
                </a:lnTo>
                <a:lnTo>
                  <a:pt x="88280" y="1602423"/>
                </a:lnTo>
                <a:lnTo>
                  <a:pt x="86123" y="1601252"/>
                </a:lnTo>
                <a:close/>
              </a:path>
              <a:path w="1822450" h="1658620">
                <a:moveTo>
                  <a:pt x="1737739" y="1600375"/>
                </a:moveTo>
                <a:lnTo>
                  <a:pt x="1736123" y="1601252"/>
                </a:lnTo>
                <a:lnTo>
                  <a:pt x="1734704" y="1602423"/>
                </a:lnTo>
                <a:lnTo>
                  <a:pt x="1737739" y="1600375"/>
                </a:lnTo>
                <a:close/>
              </a:path>
              <a:path w="1822450" h="1658620">
                <a:moveTo>
                  <a:pt x="1791381" y="1600375"/>
                </a:moveTo>
                <a:lnTo>
                  <a:pt x="1737739" y="1600375"/>
                </a:lnTo>
                <a:lnTo>
                  <a:pt x="1734704" y="1602423"/>
                </a:lnTo>
                <a:lnTo>
                  <a:pt x="1789690" y="1602423"/>
                </a:lnTo>
                <a:lnTo>
                  <a:pt x="1791381" y="1600375"/>
                </a:lnTo>
                <a:close/>
              </a:path>
              <a:path w="1822450" h="1658620">
                <a:moveTo>
                  <a:pt x="85060" y="1600375"/>
                </a:moveTo>
                <a:lnTo>
                  <a:pt x="84506" y="1600375"/>
                </a:lnTo>
                <a:lnTo>
                  <a:pt x="86123" y="1601252"/>
                </a:lnTo>
                <a:lnTo>
                  <a:pt x="85060" y="1600375"/>
                </a:lnTo>
                <a:close/>
              </a:path>
              <a:path w="1822450" h="1658620">
                <a:moveTo>
                  <a:pt x="1752224" y="1587967"/>
                </a:moveTo>
                <a:lnTo>
                  <a:pt x="1736124" y="1601251"/>
                </a:lnTo>
                <a:lnTo>
                  <a:pt x="1737739" y="1600375"/>
                </a:lnTo>
                <a:lnTo>
                  <a:pt x="1791381" y="1600375"/>
                </a:lnTo>
                <a:lnTo>
                  <a:pt x="1796848" y="1593748"/>
                </a:lnTo>
                <a:lnTo>
                  <a:pt x="1797534" y="1592732"/>
                </a:lnTo>
                <a:lnTo>
                  <a:pt x="1799356" y="1589375"/>
                </a:lnTo>
                <a:lnTo>
                  <a:pt x="1751062" y="1589375"/>
                </a:lnTo>
                <a:lnTo>
                  <a:pt x="1752224" y="1587967"/>
                </a:lnTo>
                <a:close/>
              </a:path>
              <a:path w="1822450" h="1658620">
                <a:moveTo>
                  <a:pt x="68613" y="1586805"/>
                </a:moveTo>
                <a:lnTo>
                  <a:pt x="71183" y="1589375"/>
                </a:lnTo>
                <a:lnTo>
                  <a:pt x="70021" y="1587967"/>
                </a:lnTo>
                <a:lnTo>
                  <a:pt x="68613" y="1586805"/>
                </a:lnTo>
                <a:close/>
              </a:path>
              <a:path w="1822450" h="1658620">
                <a:moveTo>
                  <a:pt x="70021" y="1587967"/>
                </a:moveTo>
                <a:lnTo>
                  <a:pt x="71183" y="1589375"/>
                </a:lnTo>
                <a:lnTo>
                  <a:pt x="71728" y="1589375"/>
                </a:lnTo>
                <a:lnTo>
                  <a:pt x="70021" y="1587967"/>
                </a:lnTo>
                <a:close/>
              </a:path>
              <a:path w="1822450" h="1658620">
                <a:moveTo>
                  <a:pt x="1753633" y="1586805"/>
                </a:moveTo>
                <a:lnTo>
                  <a:pt x="1752224" y="1587967"/>
                </a:lnTo>
                <a:lnTo>
                  <a:pt x="1751062" y="1589375"/>
                </a:lnTo>
                <a:lnTo>
                  <a:pt x="1753633" y="1586805"/>
                </a:lnTo>
                <a:close/>
              </a:path>
              <a:path w="1822450" h="1658620">
                <a:moveTo>
                  <a:pt x="1800751" y="1586805"/>
                </a:moveTo>
                <a:lnTo>
                  <a:pt x="1753633" y="1586805"/>
                </a:lnTo>
                <a:lnTo>
                  <a:pt x="1751062" y="1589375"/>
                </a:lnTo>
                <a:lnTo>
                  <a:pt x="1799356" y="1589375"/>
                </a:lnTo>
                <a:lnTo>
                  <a:pt x="1800751" y="1586805"/>
                </a:lnTo>
                <a:close/>
              </a:path>
              <a:path w="1822450" h="1658620">
                <a:moveTo>
                  <a:pt x="1765511" y="1571863"/>
                </a:moveTo>
                <a:lnTo>
                  <a:pt x="1752224" y="1587967"/>
                </a:lnTo>
                <a:lnTo>
                  <a:pt x="1753633" y="1586805"/>
                </a:lnTo>
                <a:lnTo>
                  <a:pt x="1800751" y="1586805"/>
                </a:lnTo>
                <a:lnTo>
                  <a:pt x="1807983" y="1573481"/>
                </a:lnTo>
                <a:lnTo>
                  <a:pt x="1764632" y="1573481"/>
                </a:lnTo>
                <a:lnTo>
                  <a:pt x="1765511" y="1571863"/>
                </a:lnTo>
                <a:close/>
              </a:path>
              <a:path w="1822450" h="1658620">
                <a:moveTo>
                  <a:pt x="69062" y="1586805"/>
                </a:moveTo>
                <a:lnTo>
                  <a:pt x="68613" y="1586805"/>
                </a:lnTo>
                <a:lnTo>
                  <a:pt x="70021" y="1587967"/>
                </a:lnTo>
                <a:lnTo>
                  <a:pt x="69062" y="1586805"/>
                </a:lnTo>
                <a:close/>
              </a:path>
              <a:path w="1822450" h="1658620">
                <a:moveTo>
                  <a:pt x="55564" y="1570445"/>
                </a:moveTo>
                <a:lnTo>
                  <a:pt x="57613" y="1573481"/>
                </a:lnTo>
                <a:lnTo>
                  <a:pt x="56734" y="1571863"/>
                </a:lnTo>
                <a:lnTo>
                  <a:pt x="55564" y="1570445"/>
                </a:lnTo>
                <a:close/>
              </a:path>
              <a:path w="1822450" h="1658620">
                <a:moveTo>
                  <a:pt x="56734" y="1571863"/>
                </a:moveTo>
                <a:lnTo>
                  <a:pt x="57613" y="1573481"/>
                </a:lnTo>
                <a:lnTo>
                  <a:pt x="58069" y="1573481"/>
                </a:lnTo>
                <a:lnTo>
                  <a:pt x="56734" y="1571863"/>
                </a:lnTo>
                <a:close/>
              </a:path>
              <a:path w="1822450" h="1658620">
                <a:moveTo>
                  <a:pt x="1766681" y="1570445"/>
                </a:moveTo>
                <a:lnTo>
                  <a:pt x="1765511" y="1571863"/>
                </a:lnTo>
                <a:lnTo>
                  <a:pt x="1764632" y="1573481"/>
                </a:lnTo>
                <a:lnTo>
                  <a:pt x="1766681" y="1570445"/>
                </a:lnTo>
                <a:close/>
              </a:path>
              <a:path w="1822450" h="1658620">
                <a:moveTo>
                  <a:pt x="1809631" y="1570445"/>
                </a:moveTo>
                <a:lnTo>
                  <a:pt x="1766681" y="1570445"/>
                </a:lnTo>
                <a:lnTo>
                  <a:pt x="1764632" y="1573481"/>
                </a:lnTo>
                <a:lnTo>
                  <a:pt x="1807983" y="1573481"/>
                </a:lnTo>
                <a:lnTo>
                  <a:pt x="1809631" y="1570445"/>
                </a:lnTo>
                <a:close/>
              </a:path>
              <a:path w="1822450" h="1658620">
                <a:moveTo>
                  <a:pt x="55964" y="1570445"/>
                </a:moveTo>
                <a:lnTo>
                  <a:pt x="55564" y="1570445"/>
                </a:lnTo>
                <a:lnTo>
                  <a:pt x="56734" y="1571863"/>
                </a:lnTo>
                <a:lnTo>
                  <a:pt x="55964" y="1570445"/>
                </a:lnTo>
                <a:close/>
              </a:path>
              <a:path w="1822450" h="1658620">
                <a:moveTo>
                  <a:pt x="1775802" y="1552903"/>
                </a:moveTo>
                <a:lnTo>
                  <a:pt x="1765511" y="1571863"/>
                </a:lnTo>
                <a:lnTo>
                  <a:pt x="1766681" y="1570445"/>
                </a:lnTo>
                <a:lnTo>
                  <a:pt x="1809631" y="1570445"/>
                </a:lnTo>
                <a:lnTo>
                  <a:pt x="1810355" y="1569111"/>
                </a:lnTo>
                <a:lnTo>
                  <a:pt x="1810738" y="1568263"/>
                </a:lnTo>
                <a:lnTo>
                  <a:pt x="1815755" y="1554294"/>
                </a:lnTo>
                <a:lnTo>
                  <a:pt x="1775279" y="1554294"/>
                </a:lnTo>
                <a:lnTo>
                  <a:pt x="1775802" y="1552903"/>
                </a:lnTo>
                <a:close/>
              </a:path>
              <a:path w="1822450" h="1658620">
                <a:moveTo>
                  <a:pt x="45820" y="1551754"/>
                </a:moveTo>
                <a:lnTo>
                  <a:pt x="46966" y="1554294"/>
                </a:lnTo>
                <a:lnTo>
                  <a:pt x="46443" y="1552903"/>
                </a:lnTo>
                <a:lnTo>
                  <a:pt x="45820" y="1551754"/>
                </a:lnTo>
                <a:close/>
              </a:path>
              <a:path w="1822450" h="1658620">
                <a:moveTo>
                  <a:pt x="46486" y="1552983"/>
                </a:moveTo>
                <a:lnTo>
                  <a:pt x="46966" y="1554294"/>
                </a:lnTo>
                <a:lnTo>
                  <a:pt x="47198" y="1554294"/>
                </a:lnTo>
                <a:lnTo>
                  <a:pt x="46486" y="1552983"/>
                </a:lnTo>
                <a:close/>
              </a:path>
              <a:path w="1822450" h="1658620">
                <a:moveTo>
                  <a:pt x="1776426" y="1551754"/>
                </a:moveTo>
                <a:lnTo>
                  <a:pt x="1775772" y="1552983"/>
                </a:lnTo>
                <a:lnTo>
                  <a:pt x="1775279" y="1554294"/>
                </a:lnTo>
                <a:lnTo>
                  <a:pt x="1776426" y="1551754"/>
                </a:lnTo>
                <a:close/>
              </a:path>
              <a:path w="1822450" h="1658620">
                <a:moveTo>
                  <a:pt x="1816440" y="1551754"/>
                </a:moveTo>
                <a:lnTo>
                  <a:pt x="1776426" y="1551754"/>
                </a:lnTo>
                <a:lnTo>
                  <a:pt x="1775279" y="1554294"/>
                </a:lnTo>
                <a:lnTo>
                  <a:pt x="1815755" y="1554294"/>
                </a:lnTo>
                <a:lnTo>
                  <a:pt x="1815920" y="1553833"/>
                </a:lnTo>
                <a:lnTo>
                  <a:pt x="1816440" y="1551754"/>
                </a:lnTo>
                <a:close/>
              </a:path>
              <a:path w="1822450" h="1658620">
                <a:moveTo>
                  <a:pt x="46037" y="1551754"/>
                </a:moveTo>
                <a:lnTo>
                  <a:pt x="45820" y="1551754"/>
                </a:lnTo>
                <a:lnTo>
                  <a:pt x="46486" y="1552983"/>
                </a:lnTo>
                <a:lnTo>
                  <a:pt x="46037" y="1551754"/>
                </a:lnTo>
                <a:close/>
              </a:path>
              <a:path w="1822450" h="1658620">
                <a:moveTo>
                  <a:pt x="1775759" y="105029"/>
                </a:moveTo>
                <a:lnTo>
                  <a:pt x="1784114" y="145997"/>
                </a:lnTo>
                <a:lnTo>
                  <a:pt x="1784120" y="1512015"/>
                </a:lnTo>
                <a:lnTo>
                  <a:pt x="1783534" y="1523170"/>
                </a:lnTo>
                <a:lnTo>
                  <a:pt x="1781790" y="1533958"/>
                </a:lnTo>
                <a:lnTo>
                  <a:pt x="1779020" y="1544346"/>
                </a:lnTo>
                <a:lnTo>
                  <a:pt x="1775802" y="1552903"/>
                </a:lnTo>
                <a:lnTo>
                  <a:pt x="1776426" y="1551754"/>
                </a:lnTo>
                <a:lnTo>
                  <a:pt x="1816440" y="1551754"/>
                </a:lnTo>
                <a:lnTo>
                  <a:pt x="1819453" y="1539706"/>
                </a:lnTo>
                <a:lnTo>
                  <a:pt x="1821586" y="1525092"/>
                </a:lnTo>
                <a:lnTo>
                  <a:pt x="1822223" y="1512015"/>
                </a:lnTo>
                <a:lnTo>
                  <a:pt x="1822246" y="145997"/>
                </a:lnTo>
                <a:lnTo>
                  <a:pt x="1821391" y="131006"/>
                </a:lnTo>
                <a:lnTo>
                  <a:pt x="1819071" y="116437"/>
                </a:lnTo>
                <a:lnTo>
                  <a:pt x="1816384" y="106258"/>
                </a:lnTo>
                <a:lnTo>
                  <a:pt x="1776426" y="106258"/>
                </a:lnTo>
                <a:lnTo>
                  <a:pt x="1775759" y="105029"/>
                </a:lnTo>
                <a:close/>
              </a:path>
              <a:path w="1822450" h="1658620">
                <a:moveTo>
                  <a:pt x="46966" y="103718"/>
                </a:moveTo>
                <a:lnTo>
                  <a:pt x="45820" y="106258"/>
                </a:lnTo>
                <a:lnTo>
                  <a:pt x="46473" y="105029"/>
                </a:lnTo>
                <a:lnTo>
                  <a:pt x="46966" y="103718"/>
                </a:lnTo>
                <a:close/>
              </a:path>
              <a:path w="1822450" h="1658620">
                <a:moveTo>
                  <a:pt x="46444" y="105108"/>
                </a:moveTo>
                <a:lnTo>
                  <a:pt x="45820" y="106258"/>
                </a:lnTo>
                <a:lnTo>
                  <a:pt x="46011" y="106258"/>
                </a:lnTo>
                <a:lnTo>
                  <a:pt x="46444" y="105108"/>
                </a:lnTo>
                <a:close/>
              </a:path>
              <a:path w="1822450" h="1658620">
                <a:moveTo>
                  <a:pt x="1775279" y="103718"/>
                </a:moveTo>
                <a:lnTo>
                  <a:pt x="1775802" y="105108"/>
                </a:lnTo>
                <a:lnTo>
                  <a:pt x="1776426" y="106258"/>
                </a:lnTo>
                <a:lnTo>
                  <a:pt x="1775279" y="103718"/>
                </a:lnTo>
                <a:close/>
              </a:path>
              <a:path w="1822450" h="1658620">
                <a:moveTo>
                  <a:pt x="1815713" y="103718"/>
                </a:moveTo>
                <a:lnTo>
                  <a:pt x="1775279" y="103718"/>
                </a:lnTo>
                <a:lnTo>
                  <a:pt x="1776426" y="106258"/>
                </a:lnTo>
                <a:lnTo>
                  <a:pt x="1816384" y="106258"/>
                </a:lnTo>
                <a:lnTo>
                  <a:pt x="1815713" y="103718"/>
                </a:lnTo>
                <a:close/>
              </a:path>
              <a:path w="1822450" h="1658620">
                <a:moveTo>
                  <a:pt x="47198" y="103718"/>
                </a:moveTo>
                <a:lnTo>
                  <a:pt x="46966" y="103718"/>
                </a:lnTo>
                <a:lnTo>
                  <a:pt x="46444" y="105108"/>
                </a:lnTo>
                <a:lnTo>
                  <a:pt x="47198" y="103718"/>
                </a:lnTo>
                <a:close/>
              </a:path>
              <a:path w="1822450" h="1658620">
                <a:moveTo>
                  <a:pt x="1765511" y="86149"/>
                </a:moveTo>
                <a:lnTo>
                  <a:pt x="1775759" y="105029"/>
                </a:lnTo>
                <a:lnTo>
                  <a:pt x="1775279" y="103718"/>
                </a:lnTo>
                <a:lnTo>
                  <a:pt x="1815713" y="103718"/>
                </a:lnTo>
                <a:lnTo>
                  <a:pt x="1815359" y="102374"/>
                </a:lnTo>
                <a:lnTo>
                  <a:pt x="1810738" y="89750"/>
                </a:lnTo>
                <a:lnTo>
                  <a:pt x="1810355" y="88901"/>
                </a:lnTo>
                <a:lnTo>
                  <a:pt x="1809631" y="87567"/>
                </a:lnTo>
                <a:lnTo>
                  <a:pt x="1766681" y="87567"/>
                </a:lnTo>
                <a:lnTo>
                  <a:pt x="1765511" y="86149"/>
                </a:lnTo>
                <a:close/>
              </a:path>
              <a:path w="1822450" h="1658620">
                <a:moveTo>
                  <a:pt x="57613" y="84531"/>
                </a:moveTo>
                <a:lnTo>
                  <a:pt x="55564" y="87567"/>
                </a:lnTo>
                <a:lnTo>
                  <a:pt x="56734" y="86149"/>
                </a:lnTo>
                <a:lnTo>
                  <a:pt x="57613" y="84531"/>
                </a:lnTo>
                <a:close/>
              </a:path>
              <a:path w="1822450" h="1658620">
                <a:moveTo>
                  <a:pt x="56734" y="86149"/>
                </a:moveTo>
                <a:lnTo>
                  <a:pt x="55564" y="87567"/>
                </a:lnTo>
                <a:lnTo>
                  <a:pt x="55964" y="87567"/>
                </a:lnTo>
                <a:lnTo>
                  <a:pt x="56734" y="86149"/>
                </a:lnTo>
                <a:close/>
              </a:path>
              <a:path w="1822450" h="1658620">
                <a:moveTo>
                  <a:pt x="1764632" y="84531"/>
                </a:moveTo>
                <a:lnTo>
                  <a:pt x="1765511" y="86149"/>
                </a:lnTo>
                <a:lnTo>
                  <a:pt x="1766681" y="87567"/>
                </a:lnTo>
                <a:lnTo>
                  <a:pt x="1764632" y="84531"/>
                </a:lnTo>
                <a:close/>
              </a:path>
              <a:path w="1822450" h="1658620">
                <a:moveTo>
                  <a:pt x="1807983" y="84531"/>
                </a:moveTo>
                <a:lnTo>
                  <a:pt x="1764632" y="84531"/>
                </a:lnTo>
                <a:lnTo>
                  <a:pt x="1766681" y="87567"/>
                </a:lnTo>
                <a:lnTo>
                  <a:pt x="1809631" y="87567"/>
                </a:lnTo>
                <a:lnTo>
                  <a:pt x="1807983" y="84531"/>
                </a:lnTo>
                <a:close/>
              </a:path>
              <a:path w="1822450" h="1658620">
                <a:moveTo>
                  <a:pt x="1752224" y="70045"/>
                </a:moveTo>
                <a:lnTo>
                  <a:pt x="1765511" y="86149"/>
                </a:lnTo>
                <a:lnTo>
                  <a:pt x="1764632" y="84531"/>
                </a:lnTo>
                <a:lnTo>
                  <a:pt x="1807983" y="84531"/>
                </a:lnTo>
                <a:lnTo>
                  <a:pt x="1800751" y="71207"/>
                </a:lnTo>
                <a:lnTo>
                  <a:pt x="1753633" y="71207"/>
                </a:lnTo>
                <a:lnTo>
                  <a:pt x="1752224" y="70045"/>
                </a:lnTo>
                <a:close/>
              </a:path>
              <a:path w="1822450" h="1658620">
                <a:moveTo>
                  <a:pt x="58069" y="84531"/>
                </a:moveTo>
                <a:lnTo>
                  <a:pt x="57613" y="84531"/>
                </a:lnTo>
                <a:lnTo>
                  <a:pt x="56734" y="86149"/>
                </a:lnTo>
                <a:lnTo>
                  <a:pt x="58069" y="84531"/>
                </a:lnTo>
                <a:close/>
              </a:path>
              <a:path w="1822450" h="1658620">
                <a:moveTo>
                  <a:pt x="71183" y="68637"/>
                </a:moveTo>
                <a:lnTo>
                  <a:pt x="68613" y="71207"/>
                </a:lnTo>
                <a:lnTo>
                  <a:pt x="70021" y="70045"/>
                </a:lnTo>
                <a:lnTo>
                  <a:pt x="71183" y="68637"/>
                </a:lnTo>
                <a:close/>
              </a:path>
              <a:path w="1822450" h="1658620">
                <a:moveTo>
                  <a:pt x="70021" y="70045"/>
                </a:moveTo>
                <a:lnTo>
                  <a:pt x="68613" y="71207"/>
                </a:lnTo>
                <a:lnTo>
                  <a:pt x="69062" y="71207"/>
                </a:lnTo>
                <a:lnTo>
                  <a:pt x="70021" y="70045"/>
                </a:lnTo>
                <a:close/>
              </a:path>
              <a:path w="1822450" h="1658620">
                <a:moveTo>
                  <a:pt x="1751062" y="68637"/>
                </a:moveTo>
                <a:lnTo>
                  <a:pt x="1752225" y="70045"/>
                </a:lnTo>
                <a:lnTo>
                  <a:pt x="1753633" y="71207"/>
                </a:lnTo>
                <a:lnTo>
                  <a:pt x="1751062" y="68637"/>
                </a:lnTo>
                <a:close/>
              </a:path>
              <a:path w="1822450" h="1658620">
                <a:moveTo>
                  <a:pt x="1799356" y="68637"/>
                </a:moveTo>
                <a:lnTo>
                  <a:pt x="1751062" y="68637"/>
                </a:lnTo>
                <a:lnTo>
                  <a:pt x="1753633" y="71207"/>
                </a:lnTo>
                <a:lnTo>
                  <a:pt x="1800751" y="71207"/>
                </a:lnTo>
                <a:lnTo>
                  <a:pt x="1799356" y="68637"/>
                </a:lnTo>
                <a:close/>
              </a:path>
              <a:path w="1822450" h="1658620">
                <a:moveTo>
                  <a:pt x="71728" y="68637"/>
                </a:moveTo>
                <a:lnTo>
                  <a:pt x="71183" y="68637"/>
                </a:lnTo>
                <a:lnTo>
                  <a:pt x="70021" y="70045"/>
                </a:lnTo>
                <a:lnTo>
                  <a:pt x="71728" y="68637"/>
                </a:lnTo>
                <a:close/>
              </a:path>
              <a:path w="1822450" h="1658620">
                <a:moveTo>
                  <a:pt x="1736124" y="56761"/>
                </a:moveTo>
                <a:lnTo>
                  <a:pt x="1752224" y="70045"/>
                </a:lnTo>
                <a:lnTo>
                  <a:pt x="1751062" y="68637"/>
                </a:lnTo>
                <a:lnTo>
                  <a:pt x="1799356" y="68637"/>
                </a:lnTo>
                <a:lnTo>
                  <a:pt x="1797534" y="65280"/>
                </a:lnTo>
                <a:lnTo>
                  <a:pt x="1796847" y="64263"/>
                </a:lnTo>
                <a:lnTo>
                  <a:pt x="1791381" y="57637"/>
                </a:lnTo>
                <a:lnTo>
                  <a:pt x="1737739" y="57637"/>
                </a:lnTo>
                <a:lnTo>
                  <a:pt x="1736124" y="56761"/>
                </a:lnTo>
                <a:close/>
              </a:path>
              <a:path w="1822450" h="1658620">
                <a:moveTo>
                  <a:pt x="87543" y="55589"/>
                </a:moveTo>
                <a:lnTo>
                  <a:pt x="84506" y="57637"/>
                </a:lnTo>
                <a:lnTo>
                  <a:pt x="86123" y="56759"/>
                </a:lnTo>
                <a:lnTo>
                  <a:pt x="87543" y="55589"/>
                </a:lnTo>
                <a:close/>
              </a:path>
              <a:path w="1822450" h="1658620">
                <a:moveTo>
                  <a:pt x="86123" y="56759"/>
                </a:moveTo>
                <a:lnTo>
                  <a:pt x="84506" y="57637"/>
                </a:lnTo>
                <a:lnTo>
                  <a:pt x="85060" y="57637"/>
                </a:lnTo>
                <a:lnTo>
                  <a:pt x="86123" y="56759"/>
                </a:lnTo>
                <a:close/>
              </a:path>
              <a:path w="1822450" h="1658620">
                <a:moveTo>
                  <a:pt x="1734704" y="55589"/>
                </a:moveTo>
                <a:lnTo>
                  <a:pt x="1736124" y="56761"/>
                </a:lnTo>
                <a:lnTo>
                  <a:pt x="1737739" y="57637"/>
                </a:lnTo>
                <a:lnTo>
                  <a:pt x="1734704" y="55589"/>
                </a:lnTo>
                <a:close/>
              </a:path>
              <a:path w="1822450" h="1658620">
                <a:moveTo>
                  <a:pt x="1789691" y="55589"/>
                </a:moveTo>
                <a:lnTo>
                  <a:pt x="1734704" y="55589"/>
                </a:lnTo>
                <a:lnTo>
                  <a:pt x="1737739" y="57637"/>
                </a:lnTo>
                <a:lnTo>
                  <a:pt x="1791381" y="57637"/>
                </a:lnTo>
                <a:lnTo>
                  <a:pt x="1789691" y="55589"/>
                </a:lnTo>
                <a:close/>
              </a:path>
              <a:path w="1822450" h="1658620">
                <a:moveTo>
                  <a:pt x="1717162" y="46468"/>
                </a:moveTo>
                <a:lnTo>
                  <a:pt x="1736124" y="56761"/>
                </a:lnTo>
                <a:lnTo>
                  <a:pt x="1734704" y="55589"/>
                </a:lnTo>
                <a:lnTo>
                  <a:pt x="1789691" y="55589"/>
                </a:lnTo>
                <a:lnTo>
                  <a:pt x="1782597" y="46991"/>
                </a:lnTo>
                <a:lnTo>
                  <a:pt x="1718552" y="46991"/>
                </a:lnTo>
                <a:lnTo>
                  <a:pt x="1717162" y="46468"/>
                </a:lnTo>
                <a:close/>
              </a:path>
              <a:path w="1822450" h="1658620">
                <a:moveTo>
                  <a:pt x="88280" y="55589"/>
                </a:moveTo>
                <a:lnTo>
                  <a:pt x="87543" y="55589"/>
                </a:lnTo>
                <a:lnTo>
                  <a:pt x="86123" y="56759"/>
                </a:lnTo>
                <a:lnTo>
                  <a:pt x="88280" y="55589"/>
                </a:lnTo>
                <a:close/>
              </a:path>
              <a:path w="1822450" h="1658620">
                <a:moveTo>
                  <a:pt x="106233" y="45844"/>
                </a:moveTo>
                <a:lnTo>
                  <a:pt x="103693" y="46991"/>
                </a:lnTo>
                <a:lnTo>
                  <a:pt x="105083" y="46468"/>
                </a:lnTo>
                <a:lnTo>
                  <a:pt x="106233" y="45844"/>
                </a:lnTo>
                <a:close/>
              </a:path>
              <a:path w="1822450" h="1658620">
                <a:moveTo>
                  <a:pt x="105005" y="46511"/>
                </a:moveTo>
                <a:lnTo>
                  <a:pt x="103693" y="46991"/>
                </a:lnTo>
                <a:lnTo>
                  <a:pt x="104121" y="46991"/>
                </a:lnTo>
                <a:lnTo>
                  <a:pt x="105005" y="46511"/>
                </a:lnTo>
                <a:close/>
              </a:path>
              <a:path w="1822450" h="1658620">
                <a:moveTo>
                  <a:pt x="1716012" y="45844"/>
                </a:moveTo>
                <a:lnTo>
                  <a:pt x="1717162" y="46468"/>
                </a:lnTo>
                <a:lnTo>
                  <a:pt x="1718552" y="46991"/>
                </a:lnTo>
                <a:lnTo>
                  <a:pt x="1716012" y="45844"/>
                </a:lnTo>
                <a:close/>
              </a:path>
              <a:path w="1822450" h="1658620">
                <a:moveTo>
                  <a:pt x="1781651" y="45844"/>
                </a:moveTo>
                <a:lnTo>
                  <a:pt x="1716012" y="45844"/>
                </a:lnTo>
                <a:lnTo>
                  <a:pt x="1718552" y="46991"/>
                </a:lnTo>
                <a:lnTo>
                  <a:pt x="1782597" y="46991"/>
                </a:lnTo>
                <a:lnTo>
                  <a:pt x="1781651" y="45844"/>
                </a:lnTo>
                <a:close/>
              </a:path>
              <a:path w="1822450" h="1658620">
                <a:moveTo>
                  <a:pt x="106827" y="45844"/>
                </a:moveTo>
                <a:lnTo>
                  <a:pt x="106233" y="45844"/>
                </a:lnTo>
                <a:lnTo>
                  <a:pt x="105005" y="46511"/>
                </a:lnTo>
                <a:lnTo>
                  <a:pt x="106827" y="45844"/>
                </a:lnTo>
                <a:close/>
              </a:path>
              <a:path w="1822450" h="1658620">
                <a:moveTo>
                  <a:pt x="1773342" y="38075"/>
                </a:moveTo>
                <a:lnTo>
                  <a:pt x="147894" y="38075"/>
                </a:lnTo>
                <a:lnTo>
                  <a:pt x="1675312" y="38100"/>
                </a:lnTo>
                <a:lnTo>
                  <a:pt x="1687429" y="38736"/>
                </a:lnTo>
                <a:lnTo>
                  <a:pt x="1698216" y="40481"/>
                </a:lnTo>
                <a:lnTo>
                  <a:pt x="1708604" y="43251"/>
                </a:lnTo>
                <a:lnTo>
                  <a:pt x="1717162" y="46468"/>
                </a:lnTo>
                <a:lnTo>
                  <a:pt x="1716012" y="45844"/>
                </a:lnTo>
                <a:lnTo>
                  <a:pt x="1781651" y="45844"/>
                </a:lnTo>
                <a:lnTo>
                  <a:pt x="1779678" y="43453"/>
                </a:lnTo>
                <a:lnTo>
                  <a:pt x="1778815" y="42591"/>
                </a:lnTo>
                <a:lnTo>
                  <a:pt x="1773342" y="38075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311" y="787267"/>
              <a:ext cx="7662863" cy="563401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965700" y="6388099"/>
              <a:ext cx="3568700" cy="469900"/>
            </a:xfrm>
            <a:custGeom>
              <a:avLst/>
              <a:gdLst/>
              <a:ahLst/>
              <a:cxnLst/>
              <a:rect l="l" t="t" r="r" b="b"/>
              <a:pathLst>
                <a:path w="3568700" h="469900">
                  <a:moveTo>
                    <a:pt x="3490382" y="0"/>
                  </a:moveTo>
                  <a:lnTo>
                    <a:pt x="78317" y="0"/>
                  </a:lnTo>
                  <a:lnTo>
                    <a:pt x="47832" y="6154"/>
                  </a:lnTo>
                  <a:lnTo>
                    <a:pt x="22938" y="22938"/>
                  </a:lnTo>
                  <a:lnTo>
                    <a:pt x="6154" y="47832"/>
                  </a:lnTo>
                  <a:lnTo>
                    <a:pt x="0" y="78317"/>
                  </a:lnTo>
                  <a:lnTo>
                    <a:pt x="0" y="391582"/>
                  </a:lnTo>
                  <a:lnTo>
                    <a:pt x="6154" y="422067"/>
                  </a:lnTo>
                  <a:lnTo>
                    <a:pt x="22938" y="446961"/>
                  </a:lnTo>
                  <a:lnTo>
                    <a:pt x="47832" y="463745"/>
                  </a:lnTo>
                  <a:lnTo>
                    <a:pt x="78317" y="469899"/>
                  </a:lnTo>
                  <a:lnTo>
                    <a:pt x="3490382" y="469899"/>
                  </a:lnTo>
                  <a:lnTo>
                    <a:pt x="3520867" y="463745"/>
                  </a:lnTo>
                  <a:lnTo>
                    <a:pt x="3545761" y="446961"/>
                  </a:lnTo>
                  <a:lnTo>
                    <a:pt x="3562545" y="422067"/>
                  </a:lnTo>
                  <a:lnTo>
                    <a:pt x="3568700" y="391582"/>
                  </a:lnTo>
                  <a:lnTo>
                    <a:pt x="3568700" y="78317"/>
                  </a:lnTo>
                  <a:lnTo>
                    <a:pt x="3562545" y="47832"/>
                  </a:lnTo>
                  <a:lnTo>
                    <a:pt x="3545761" y="22938"/>
                  </a:lnTo>
                  <a:lnTo>
                    <a:pt x="3520867" y="6154"/>
                  </a:lnTo>
                  <a:lnTo>
                    <a:pt x="34903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951484" y="6373812"/>
              <a:ext cx="3597275" cy="484505"/>
            </a:xfrm>
            <a:custGeom>
              <a:avLst/>
              <a:gdLst/>
              <a:ahLst/>
              <a:cxnLst/>
              <a:rect l="l" t="t" r="r" b="b"/>
              <a:pathLst>
                <a:path w="3597275" h="484504">
                  <a:moveTo>
                    <a:pt x="3504598" y="0"/>
                  </a:moveTo>
                  <a:lnTo>
                    <a:pt x="91098" y="72"/>
                  </a:lnTo>
                  <a:lnTo>
                    <a:pt x="41121" y="15543"/>
                  </a:lnTo>
                  <a:lnTo>
                    <a:pt x="7365" y="56126"/>
                  </a:lnTo>
                  <a:lnTo>
                    <a:pt x="0" y="407303"/>
                  </a:lnTo>
                  <a:lnTo>
                    <a:pt x="1686" y="424038"/>
                  </a:lnTo>
                  <a:lnTo>
                    <a:pt x="26713" y="471044"/>
                  </a:lnTo>
                  <a:lnTo>
                    <a:pt x="43436" y="484187"/>
                  </a:lnTo>
                  <a:lnTo>
                    <a:pt x="3553692" y="484187"/>
                  </a:lnTo>
                  <a:lnTo>
                    <a:pt x="3571301" y="469972"/>
                  </a:lnTo>
                  <a:lnTo>
                    <a:pt x="92532" y="469899"/>
                  </a:lnTo>
                  <a:lnTo>
                    <a:pt x="83568" y="468951"/>
                  </a:lnTo>
                  <a:lnTo>
                    <a:pt x="80984" y="468951"/>
                  </a:lnTo>
                  <a:lnTo>
                    <a:pt x="78181" y="468380"/>
                  </a:lnTo>
                  <a:lnTo>
                    <a:pt x="79146" y="468380"/>
                  </a:lnTo>
                  <a:lnTo>
                    <a:pt x="69788" y="465475"/>
                  </a:lnTo>
                  <a:lnTo>
                    <a:pt x="68863" y="465475"/>
                  </a:lnTo>
                  <a:lnTo>
                    <a:pt x="66282" y="464387"/>
                  </a:lnTo>
                  <a:lnTo>
                    <a:pt x="66858" y="464387"/>
                  </a:lnTo>
                  <a:lnTo>
                    <a:pt x="58390" y="459791"/>
                  </a:lnTo>
                  <a:lnTo>
                    <a:pt x="57837" y="459791"/>
                  </a:lnTo>
                  <a:lnTo>
                    <a:pt x="55559" y="458255"/>
                  </a:lnTo>
                  <a:lnTo>
                    <a:pt x="55974" y="458255"/>
                  </a:lnTo>
                  <a:lnTo>
                    <a:pt x="48582" y="452156"/>
                  </a:lnTo>
                  <a:lnTo>
                    <a:pt x="48173" y="452156"/>
                  </a:lnTo>
                  <a:lnTo>
                    <a:pt x="46245" y="450228"/>
                  </a:lnTo>
                  <a:lnTo>
                    <a:pt x="46583" y="450228"/>
                  </a:lnTo>
                  <a:lnTo>
                    <a:pt x="40489" y="442842"/>
                  </a:lnTo>
                  <a:lnTo>
                    <a:pt x="40147" y="442842"/>
                  </a:lnTo>
                  <a:lnTo>
                    <a:pt x="38610" y="440565"/>
                  </a:lnTo>
                  <a:lnTo>
                    <a:pt x="38911" y="440565"/>
                  </a:lnTo>
                  <a:lnTo>
                    <a:pt x="34326" y="432119"/>
                  </a:lnTo>
                  <a:lnTo>
                    <a:pt x="34014" y="432119"/>
                  </a:lnTo>
                  <a:lnTo>
                    <a:pt x="32926" y="429539"/>
                  </a:lnTo>
                  <a:lnTo>
                    <a:pt x="33213" y="429539"/>
                  </a:lnTo>
                  <a:lnTo>
                    <a:pt x="30321" y="420220"/>
                  </a:lnTo>
                  <a:lnTo>
                    <a:pt x="30021" y="420220"/>
                  </a:lnTo>
                  <a:lnTo>
                    <a:pt x="29451" y="417418"/>
                  </a:lnTo>
                  <a:lnTo>
                    <a:pt x="29738" y="417418"/>
                  </a:lnTo>
                  <a:lnTo>
                    <a:pt x="28430" y="404437"/>
                  </a:lnTo>
                  <a:lnTo>
                    <a:pt x="28502" y="92604"/>
                  </a:lnTo>
                  <a:lnTo>
                    <a:pt x="29724" y="81056"/>
                  </a:lnTo>
                  <a:lnTo>
                    <a:pt x="29451" y="81056"/>
                  </a:lnTo>
                  <a:lnTo>
                    <a:pt x="30021" y="78254"/>
                  </a:lnTo>
                  <a:lnTo>
                    <a:pt x="30321" y="78254"/>
                  </a:lnTo>
                  <a:lnTo>
                    <a:pt x="33213" y="68935"/>
                  </a:lnTo>
                  <a:lnTo>
                    <a:pt x="32926" y="68935"/>
                  </a:lnTo>
                  <a:lnTo>
                    <a:pt x="34014" y="66355"/>
                  </a:lnTo>
                  <a:lnTo>
                    <a:pt x="34326" y="66355"/>
                  </a:lnTo>
                  <a:lnTo>
                    <a:pt x="38911" y="57909"/>
                  </a:lnTo>
                  <a:lnTo>
                    <a:pt x="38610" y="57909"/>
                  </a:lnTo>
                  <a:lnTo>
                    <a:pt x="40147" y="55632"/>
                  </a:lnTo>
                  <a:lnTo>
                    <a:pt x="40489" y="55632"/>
                  </a:lnTo>
                  <a:lnTo>
                    <a:pt x="46583" y="48246"/>
                  </a:lnTo>
                  <a:lnTo>
                    <a:pt x="46245" y="48246"/>
                  </a:lnTo>
                  <a:lnTo>
                    <a:pt x="48173" y="46318"/>
                  </a:lnTo>
                  <a:lnTo>
                    <a:pt x="48582" y="46318"/>
                  </a:lnTo>
                  <a:lnTo>
                    <a:pt x="55974" y="40219"/>
                  </a:lnTo>
                  <a:lnTo>
                    <a:pt x="55559" y="40219"/>
                  </a:lnTo>
                  <a:lnTo>
                    <a:pt x="57837" y="38683"/>
                  </a:lnTo>
                  <a:lnTo>
                    <a:pt x="58390" y="38683"/>
                  </a:lnTo>
                  <a:lnTo>
                    <a:pt x="66858" y="34087"/>
                  </a:lnTo>
                  <a:lnTo>
                    <a:pt x="66282" y="34087"/>
                  </a:lnTo>
                  <a:lnTo>
                    <a:pt x="68863" y="32999"/>
                  </a:lnTo>
                  <a:lnTo>
                    <a:pt x="69788" y="32999"/>
                  </a:lnTo>
                  <a:lnTo>
                    <a:pt x="79147" y="30094"/>
                  </a:lnTo>
                  <a:lnTo>
                    <a:pt x="78181" y="30094"/>
                  </a:lnTo>
                  <a:lnTo>
                    <a:pt x="80984" y="29523"/>
                  </a:lnTo>
                  <a:lnTo>
                    <a:pt x="83837" y="29523"/>
                  </a:lnTo>
                  <a:lnTo>
                    <a:pt x="93964" y="28502"/>
                  </a:lnTo>
                  <a:lnTo>
                    <a:pt x="3571301" y="28502"/>
                  </a:lnTo>
                  <a:lnTo>
                    <a:pt x="3570417" y="27430"/>
                  </a:lnTo>
                  <a:lnTo>
                    <a:pt x="3523703" y="1950"/>
                  </a:lnTo>
                  <a:lnTo>
                    <a:pt x="3522765" y="1759"/>
                  </a:lnTo>
                  <a:lnTo>
                    <a:pt x="3504598" y="0"/>
                  </a:lnTo>
                  <a:close/>
                </a:path>
                <a:path w="3597275" h="484504">
                  <a:moveTo>
                    <a:pt x="3517519" y="468524"/>
                  </a:moveTo>
                  <a:lnTo>
                    <a:pt x="3503164" y="469972"/>
                  </a:lnTo>
                  <a:lnTo>
                    <a:pt x="3571301" y="469972"/>
                  </a:lnTo>
                  <a:lnTo>
                    <a:pt x="3572144" y="468951"/>
                  </a:lnTo>
                  <a:lnTo>
                    <a:pt x="3516146" y="468951"/>
                  </a:lnTo>
                  <a:lnTo>
                    <a:pt x="3517519" y="468524"/>
                  </a:lnTo>
                  <a:close/>
                </a:path>
                <a:path w="3597275" h="484504">
                  <a:moveTo>
                    <a:pt x="78181" y="468380"/>
                  </a:moveTo>
                  <a:lnTo>
                    <a:pt x="80984" y="468951"/>
                  </a:lnTo>
                  <a:lnTo>
                    <a:pt x="79646" y="468536"/>
                  </a:lnTo>
                  <a:lnTo>
                    <a:pt x="78181" y="468380"/>
                  </a:lnTo>
                  <a:close/>
                </a:path>
                <a:path w="3597275" h="484504">
                  <a:moveTo>
                    <a:pt x="79646" y="468536"/>
                  </a:moveTo>
                  <a:lnTo>
                    <a:pt x="80984" y="468951"/>
                  </a:lnTo>
                  <a:lnTo>
                    <a:pt x="83568" y="468951"/>
                  </a:lnTo>
                  <a:lnTo>
                    <a:pt x="79646" y="468536"/>
                  </a:lnTo>
                  <a:close/>
                </a:path>
                <a:path w="3597275" h="484504">
                  <a:moveTo>
                    <a:pt x="3518947" y="468380"/>
                  </a:moveTo>
                  <a:lnTo>
                    <a:pt x="3517483" y="468536"/>
                  </a:lnTo>
                  <a:lnTo>
                    <a:pt x="3516146" y="468951"/>
                  </a:lnTo>
                  <a:lnTo>
                    <a:pt x="3518947" y="468380"/>
                  </a:lnTo>
                  <a:close/>
                </a:path>
                <a:path w="3597275" h="484504">
                  <a:moveTo>
                    <a:pt x="3572614" y="468380"/>
                  </a:moveTo>
                  <a:lnTo>
                    <a:pt x="3518947" y="468380"/>
                  </a:lnTo>
                  <a:lnTo>
                    <a:pt x="3516146" y="468951"/>
                  </a:lnTo>
                  <a:lnTo>
                    <a:pt x="3572144" y="468951"/>
                  </a:lnTo>
                  <a:lnTo>
                    <a:pt x="3572614" y="468380"/>
                  </a:lnTo>
                  <a:close/>
                </a:path>
                <a:path w="3597275" h="484504">
                  <a:moveTo>
                    <a:pt x="79146" y="468380"/>
                  </a:moveTo>
                  <a:lnTo>
                    <a:pt x="78181" y="468380"/>
                  </a:lnTo>
                  <a:lnTo>
                    <a:pt x="79646" y="468536"/>
                  </a:lnTo>
                  <a:lnTo>
                    <a:pt x="79146" y="468380"/>
                  </a:lnTo>
                  <a:close/>
                </a:path>
                <a:path w="3597275" h="484504">
                  <a:moveTo>
                    <a:pt x="3529504" y="464804"/>
                  </a:moveTo>
                  <a:lnTo>
                    <a:pt x="3517519" y="468524"/>
                  </a:lnTo>
                  <a:lnTo>
                    <a:pt x="3518947" y="468380"/>
                  </a:lnTo>
                  <a:lnTo>
                    <a:pt x="3572614" y="468380"/>
                  </a:lnTo>
                  <a:lnTo>
                    <a:pt x="3575011" y="465475"/>
                  </a:lnTo>
                  <a:lnTo>
                    <a:pt x="3528267" y="465475"/>
                  </a:lnTo>
                  <a:lnTo>
                    <a:pt x="3529504" y="464804"/>
                  </a:lnTo>
                  <a:close/>
                </a:path>
                <a:path w="3597275" h="484504">
                  <a:moveTo>
                    <a:pt x="66282" y="464387"/>
                  </a:moveTo>
                  <a:lnTo>
                    <a:pt x="68863" y="465475"/>
                  </a:lnTo>
                  <a:lnTo>
                    <a:pt x="67624" y="464804"/>
                  </a:lnTo>
                  <a:lnTo>
                    <a:pt x="66282" y="464387"/>
                  </a:lnTo>
                  <a:close/>
                </a:path>
                <a:path w="3597275" h="484504">
                  <a:moveTo>
                    <a:pt x="67627" y="464805"/>
                  </a:moveTo>
                  <a:lnTo>
                    <a:pt x="68863" y="465475"/>
                  </a:lnTo>
                  <a:lnTo>
                    <a:pt x="69788" y="465475"/>
                  </a:lnTo>
                  <a:lnTo>
                    <a:pt x="67627" y="464805"/>
                  </a:lnTo>
                  <a:close/>
                </a:path>
                <a:path w="3597275" h="484504">
                  <a:moveTo>
                    <a:pt x="3530846" y="464387"/>
                  </a:moveTo>
                  <a:lnTo>
                    <a:pt x="3529502" y="464805"/>
                  </a:lnTo>
                  <a:lnTo>
                    <a:pt x="3528267" y="465475"/>
                  </a:lnTo>
                  <a:lnTo>
                    <a:pt x="3530846" y="464387"/>
                  </a:lnTo>
                  <a:close/>
                </a:path>
                <a:path w="3597275" h="484504">
                  <a:moveTo>
                    <a:pt x="3575909" y="464387"/>
                  </a:moveTo>
                  <a:lnTo>
                    <a:pt x="3530846" y="464387"/>
                  </a:lnTo>
                  <a:lnTo>
                    <a:pt x="3528267" y="465475"/>
                  </a:lnTo>
                  <a:lnTo>
                    <a:pt x="3575011" y="465475"/>
                  </a:lnTo>
                  <a:lnTo>
                    <a:pt x="3575909" y="464387"/>
                  </a:lnTo>
                  <a:close/>
                </a:path>
                <a:path w="3597275" h="484504">
                  <a:moveTo>
                    <a:pt x="66858" y="464387"/>
                  </a:moveTo>
                  <a:lnTo>
                    <a:pt x="66282" y="464387"/>
                  </a:lnTo>
                  <a:lnTo>
                    <a:pt x="67627" y="464805"/>
                  </a:lnTo>
                  <a:lnTo>
                    <a:pt x="66858" y="464387"/>
                  </a:lnTo>
                  <a:close/>
                </a:path>
                <a:path w="3597275" h="484504">
                  <a:moveTo>
                    <a:pt x="3580969" y="458255"/>
                  </a:moveTo>
                  <a:lnTo>
                    <a:pt x="3541570" y="458255"/>
                  </a:lnTo>
                  <a:lnTo>
                    <a:pt x="3539293" y="459791"/>
                  </a:lnTo>
                  <a:lnTo>
                    <a:pt x="3538739" y="459791"/>
                  </a:lnTo>
                  <a:lnTo>
                    <a:pt x="3529504" y="464804"/>
                  </a:lnTo>
                  <a:lnTo>
                    <a:pt x="3530846" y="464387"/>
                  </a:lnTo>
                  <a:lnTo>
                    <a:pt x="3575909" y="464387"/>
                  </a:lnTo>
                  <a:lnTo>
                    <a:pt x="3579701" y="459791"/>
                  </a:lnTo>
                  <a:lnTo>
                    <a:pt x="3539293" y="459791"/>
                  </a:lnTo>
                  <a:lnTo>
                    <a:pt x="3540357" y="458913"/>
                  </a:lnTo>
                  <a:lnTo>
                    <a:pt x="3580426" y="458913"/>
                  </a:lnTo>
                  <a:lnTo>
                    <a:pt x="3580969" y="458255"/>
                  </a:lnTo>
                  <a:close/>
                </a:path>
                <a:path w="3597275" h="484504">
                  <a:moveTo>
                    <a:pt x="56772" y="458913"/>
                  </a:moveTo>
                  <a:lnTo>
                    <a:pt x="57837" y="459791"/>
                  </a:lnTo>
                  <a:lnTo>
                    <a:pt x="58390" y="459791"/>
                  </a:lnTo>
                  <a:lnTo>
                    <a:pt x="56772" y="458913"/>
                  </a:lnTo>
                  <a:close/>
                </a:path>
                <a:path w="3597275" h="484504">
                  <a:moveTo>
                    <a:pt x="55559" y="458255"/>
                  </a:moveTo>
                  <a:lnTo>
                    <a:pt x="57837" y="459791"/>
                  </a:lnTo>
                  <a:lnTo>
                    <a:pt x="56772" y="458913"/>
                  </a:lnTo>
                  <a:lnTo>
                    <a:pt x="55559" y="458255"/>
                  </a:lnTo>
                  <a:close/>
                </a:path>
                <a:path w="3597275" h="484504">
                  <a:moveTo>
                    <a:pt x="3541570" y="458255"/>
                  </a:moveTo>
                  <a:lnTo>
                    <a:pt x="3540357" y="458913"/>
                  </a:lnTo>
                  <a:lnTo>
                    <a:pt x="3539293" y="459791"/>
                  </a:lnTo>
                  <a:lnTo>
                    <a:pt x="3541570" y="458255"/>
                  </a:lnTo>
                  <a:close/>
                </a:path>
                <a:path w="3597275" h="484504">
                  <a:moveTo>
                    <a:pt x="3549826" y="451100"/>
                  </a:moveTo>
                  <a:lnTo>
                    <a:pt x="3540357" y="458913"/>
                  </a:lnTo>
                  <a:lnTo>
                    <a:pt x="3541570" y="458255"/>
                  </a:lnTo>
                  <a:lnTo>
                    <a:pt x="3580969" y="458255"/>
                  </a:lnTo>
                  <a:lnTo>
                    <a:pt x="3581144" y="458042"/>
                  </a:lnTo>
                  <a:lnTo>
                    <a:pt x="3581659" y="457280"/>
                  </a:lnTo>
                  <a:lnTo>
                    <a:pt x="3584440" y="452156"/>
                  </a:lnTo>
                  <a:lnTo>
                    <a:pt x="3548955" y="452156"/>
                  </a:lnTo>
                  <a:lnTo>
                    <a:pt x="3549826" y="451100"/>
                  </a:lnTo>
                  <a:close/>
                </a:path>
                <a:path w="3597275" h="484504">
                  <a:moveTo>
                    <a:pt x="55974" y="458255"/>
                  </a:moveTo>
                  <a:lnTo>
                    <a:pt x="55559" y="458255"/>
                  </a:lnTo>
                  <a:lnTo>
                    <a:pt x="56772" y="458913"/>
                  </a:lnTo>
                  <a:lnTo>
                    <a:pt x="55974" y="458255"/>
                  </a:lnTo>
                  <a:close/>
                </a:path>
                <a:path w="3597275" h="484504">
                  <a:moveTo>
                    <a:pt x="46245" y="450228"/>
                  </a:moveTo>
                  <a:lnTo>
                    <a:pt x="48173" y="452156"/>
                  </a:lnTo>
                  <a:lnTo>
                    <a:pt x="47302" y="451099"/>
                  </a:lnTo>
                  <a:lnTo>
                    <a:pt x="46245" y="450228"/>
                  </a:lnTo>
                  <a:close/>
                </a:path>
                <a:path w="3597275" h="484504">
                  <a:moveTo>
                    <a:pt x="47302" y="451099"/>
                  </a:moveTo>
                  <a:lnTo>
                    <a:pt x="48173" y="452156"/>
                  </a:lnTo>
                  <a:lnTo>
                    <a:pt x="48582" y="452156"/>
                  </a:lnTo>
                  <a:lnTo>
                    <a:pt x="47302" y="451099"/>
                  </a:lnTo>
                  <a:close/>
                </a:path>
                <a:path w="3597275" h="484504">
                  <a:moveTo>
                    <a:pt x="3550883" y="450228"/>
                  </a:moveTo>
                  <a:lnTo>
                    <a:pt x="3549826" y="451100"/>
                  </a:lnTo>
                  <a:lnTo>
                    <a:pt x="3548955" y="452156"/>
                  </a:lnTo>
                  <a:lnTo>
                    <a:pt x="3550883" y="450228"/>
                  </a:lnTo>
                  <a:close/>
                </a:path>
                <a:path w="3597275" h="484504">
                  <a:moveTo>
                    <a:pt x="3585487" y="450228"/>
                  </a:moveTo>
                  <a:lnTo>
                    <a:pt x="3550883" y="450228"/>
                  </a:lnTo>
                  <a:lnTo>
                    <a:pt x="3548955" y="452156"/>
                  </a:lnTo>
                  <a:lnTo>
                    <a:pt x="3584440" y="452156"/>
                  </a:lnTo>
                  <a:lnTo>
                    <a:pt x="3585487" y="450228"/>
                  </a:lnTo>
                  <a:close/>
                </a:path>
                <a:path w="3597275" h="484504">
                  <a:moveTo>
                    <a:pt x="3557642" y="441626"/>
                  </a:moveTo>
                  <a:lnTo>
                    <a:pt x="3549826" y="451100"/>
                  </a:lnTo>
                  <a:lnTo>
                    <a:pt x="3550883" y="450228"/>
                  </a:lnTo>
                  <a:lnTo>
                    <a:pt x="3585487" y="450228"/>
                  </a:lnTo>
                  <a:lnTo>
                    <a:pt x="3589495" y="442842"/>
                  </a:lnTo>
                  <a:lnTo>
                    <a:pt x="3556982" y="442842"/>
                  </a:lnTo>
                  <a:lnTo>
                    <a:pt x="3557642" y="441626"/>
                  </a:lnTo>
                  <a:close/>
                </a:path>
                <a:path w="3597275" h="484504">
                  <a:moveTo>
                    <a:pt x="46583" y="450228"/>
                  </a:moveTo>
                  <a:lnTo>
                    <a:pt x="46245" y="450228"/>
                  </a:lnTo>
                  <a:lnTo>
                    <a:pt x="47302" y="451099"/>
                  </a:lnTo>
                  <a:lnTo>
                    <a:pt x="46583" y="450228"/>
                  </a:lnTo>
                  <a:close/>
                </a:path>
                <a:path w="3597275" h="484504">
                  <a:moveTo>
                    <a:pt x="3590412" y="440565"/>
                  </a:moveTo>
                  <a:lnTo>
                    <a:pt x="3558518" y="440565"/>
                  </a:lnTo>
                  <a:lnTo>
                    <a:pt x="3556982" y="442842"/>
                  </a:lnTo>
                  <a:lnTo>
                    <a:pt x="3589495" y="442842"/>
                  </a:lnTo>
                  <a:lnTo>
                    <a:pt x="3589764" y="442348"/>
                  </a:lnTo>
                  <a:lnTo>
                    <a:pt x="3590127" y="441484"/>
                  </a:lnTo>
                  <a:lnTo>
                    <a:pt x="3590412" y="440565"/>
                  </a:lnTo>
                  <a:close/>
                </a:path>
                <a:path w="3597275" h="484504">
                  <a:moveTo>
                    <a:pt x="38610" y="440565"/>
                  </a:moveTo>
                  <a:lnTo>
                    <a:pt x="40147" y="442842"/>
                  </a:lnTo>
                  <a:lnTo>
                    <a:pt x="39489" y="441630"/>
                  </a:lnTo>
                  <a:lnTo>
                    <a:pt x="38610" y="440565"/>
                  </a:lnTo>
                  <a:close/>
                </a:path>
                <a:path w="3597275" h="484504">
                  <a:moveTo>
                    <a:pt x="39489" y="441630"/>
                  </a:moveTo>
                  <a:lnTo>
                    <a:pt x="40147" y="442842"/>
                  </a:lnTo>
                  <a:lnTo>
                    <a:pt x="40489" y="442842"/>
                  </a:lnTo>
                  <a:lnTo>
                    <a:pt x="39489" y="441630"/>
                  </a:lnTo>
                  <a:close/>
                </a:path>
                <a:path w="3597275" h="484504">
                  <a:moveTo>
                    <a:pt x="3558518" y="440565"/>
                  </a:moveTo>
                  <a:lnTo>
                    <a:pt x="3557640" y="441630"/>
                  </a:lnTo>
                  <a:lnTo>
                    <a:pt x="3556983" y="442842"/>
                  </a:lnTo>
                  <a:lnTo>
                    <a:pt x="3558518" y="440565"/>
                  </a:lnTo>
                  <a:close/>
                </a:path>
                <a:path w="3597275" h="484504">
                  <a:moveTo>
                    <a:pt x="38911" y="440565"/>
                  </a:moveTo>
                  <a:lnTo>
                    <a:pt x="38610" y="440565"/>
                  </a:lnTo>
                  <a:lnTo>
                    <a:pt x="39489" y="441630"/>
                  </a:lnTo>
                  <a:lnTo>
                    <a:pt x="38911" y="440565"/>
                  </a:lnTo>
                  <a:close/>
                </a:path>
                <a:path w="3597275" h="484504">
                  <a:moveTo>
                    <a:pt x="3593836" y="429539"/>
                  </a:moveTo>
                  <a:lnTo>
                    <a:pt x="3564202" y="429539"/>
                  </a:lnTo>
                  <a:lnTo>
                    <a:pt x="3563114" y="432119"/>
                  </a:lnTo>
                  <a:lnTo>
                    <a:pt x="3562802" y="432119"/>
                  </a:lnTo>
                  <a:lnTo>
                    <a:pt x="3557642" y="441626"/>
                  </a:lnTo>
                  <a:lnTo>
                    <a:pt x="3558518" y="440565"/>
                  </a:lnTo>
                  <a:lnTo>
                    <a:pt x="3590412" y="440565"/>
                  </a:lnTo>
                  <a:lnTo>
                    <a:pt x="3593035" y="432119"/>
                  </a:lnTo>
                  <a:lnTo>
                    <a:pt x="3563114" y="432119"/>
                  </a:lnTo>
                  <a:lnTo>
                    <a:pt x="3563531" y="430776"/>
                  </a:lnTo>
                  <a:lnTo>
                    <a:pt x="3593452" y="430776"/>
                  </a:lnTo>
                  <a:lnTo>
                    <a:pt x="3593836" y="429539"/>
                  </a:lnTo>
                  <a:close/>
                </a:path>
                <a:path w="3597275" h="484504">
                  <a:moveTo>
                    <a:pt x="33597" y="430776"/>
                  </a:moveTo>
                  <a:lnTo>
                    <a:pt x="34014" y="432119"/>
                  </a:lnTo>
                  <a:lnTo>
                    <a:pt x="34326" y="432119"/>
                  </a:lnTo>
                  <a:lnTo>
                    <a:pt x="33597" y="430776"/>
                  </a:lnTo>
                  <a:close/>
                </a:path>
                <a:path w="3597275" h="484504">
                  <a:moveTo>
                    <a:pt x="32926" y="429539"/>
                  </a:moveTo>
                  <a:lnTo>
                    <a:pt x="34014" y="432119"/>
                  </a:lnTo>
                  <a:lnTo>
                    <a:pt x="33597" y="430776"/>
                  </a:lnTo>
                  <a:lnTo>
                    <a:pt x="32926" y="429539"/>
                  </a:lnTo>
                  <a:close/>
                </a:path>
                <a:path w="3597275" h="484504">
                  <a:moveTo>
                    <a:pt x="3564202" y="429539"/>
                  </a:moveTo>
                  <a:lnTo>
                    <a:pt x="3563531" y="430776"/>
                  </a:lnTo>
                  <a:lnTo>
                    <a:pt x="3563114" y="432119"/>
                  </a:lnTo>
                  <a:lnTo>
                    <a:pt x="3564202" y="429539"/>
                  </a:lnTo>
                  <a:close/>
                </a:path>
                <a:path w="3597275" h="484504">
                  <a:moveTo>
                    <a:pt x="3567263" y="418754"/>
                  </a:moveTo>
                  <a:lnTo>
                    <a:pt x="3563531" y="430776"/>
                  </a:lnTo>
                  <a:lnTo>
                    <a:pt x="3564202" y="429539"/>
                  </a:lnTo>
                  <a:lnTo>
                    <a:pt x="3593836" y="429539"/>
                  </a:lnTo>
                  <a:lnTo>
                    <a:pt x="3595253" y="424976"/>
                  </a:lnTo>
                  <a:lnTo>
                    <a:pt x="3595443" y="424038"/>
                  </a:lnTo>
                  <a:lnTo>
                    <a:pt x="3595813" y="420220"/>
                  </a:lnTo>
                  <a:lnTo>
                    <a:pt x="3567108" y="420220"/>
                  </a:lnTo>
                  <a:lnTo>
                    <a:pt x="3567263" y="418754"/>
                  </a:lnTo>
                  <a:close/>
                </a:path>
                <a:path w="3597275" h="484504">
                  <a:moveTo>
                    <a:pt x="33213" y="429539"/>
                  </a:moveTo>
                  <a:lnTo>
                    <a:pt x="32926" y="429539"/>
                  </a:lnTo>
                  <a:lnTo>
                    <a:pt x="33597" y="430776"/>
                  </a:lnTo>
                  <a:lnTo>
                    <a:pt x="33213" y="429539"/>
                  </a:lnTo>
                  <a:close/>
                </a:path>
                <a:path w="3597275" h="484504">
                  <a:moveTo>
                    <a:pt x="3596084" y="417418"/>
                  </a:moveTo>
                  <a:lnTo>
                    <a:pt x="3567678" y="417418"/>
                  </a:lnTo>
                  <a:lnTo>
                    <a:pt x="3567108" y="420220"/>
                  </a:lnTo>
                  <a:lnTo>
                    <a:pt x="3595813" y="420220"/>
                  </a:lnTo>
                  <a:lnTo>
                    <a:pt x="3596084" y="417418"/>
                  </a:lnTo>
                  <a:close/>
                </a:path>
                <a:path w="3597275" h="484504">
                  <a:moveTo>
                    <a:pt x="29451" y="417418"/>
                  </a:moveTo>
                  <a:lnTo>
                    <a:pt x="30021" y="420220"/>
                  </a:lnTo>
                  <a:lnTo>
                    <a:pt x="29866" y="418754"/>
                  </a:lnTo>
                  <a:lnTo>
                    <a:pt x="29451" y="417418"/>
                  </a:lnTo>
                  <a:close/>
                </a:path>
                <a:path w="3597275" h="484504">
                  <a:moveTo>
                    <a:pt x="29877" y="418790"/>
                  </a:moveTo>
                  <a:lnTo>
                    <a:pt x="30021" y="420220"/>
                  </a:lnTo>
                  <a:lnTo>
                    <a:pt x="30321" y="420220"/>
                  </a:lnTo>
                  <a:lnTo>
                    <a:pt x="29877" y="418790"/>
                  </a:lnTo>
                  <a:close/>
                </a:path>
                <a:path w="3597275" h="484504">
                  <a:moveTo>
                    <a:pt x="3567678" y="417418"/>
                  </a:moveTo>
                  <a:lnTo>
                    <a:pt x="3567260" y="418790"/>
                  </a:lnTo>
                  <a:lnTo>
                    <a:pt x="3567108" y="420220"/>
                  </a:lnTo>
                  <a:lnTo>
                    <a:pt x="3567678" y="417418"/>
                  </a:lnTo>
                  <a:close/>
                </a:path>
                <a:path w="3597275" h="484504">
                  <a:moveTo>
                    <a:pt x="29738" y="417418"/>
                  </a:moveTo>
                  <a:lnTo>
                    <a:pt x="29451" y="417418"/>
                  </a:lnTo>
                  <a:lnTo>
                    <a:pt x="29877" y="418790"/>
                  </a:lnTo>
                  <a:lnTo>
                    <a:pt x="29738" y="417418"/>
                  </a:lnTo>
                  <a:close/>
                </a:path>
                <a:path w="3597275" h="484504">
                  <a:moveTo>
                    <a:pt x="3567252" y="79684"/>
                  </a:moveTo>
                  <a:lnTo>
                    <a:pt x="3568554" y="92604"/>
                  </a:lnTo>
                  <a:lnTo>
                    <a:pt x="3568627" y="405870"/>
                  </a:lnTo>
                  <a:lnTo>
                    <a:pt x="3567263" y="418754"/>
                  </a:lnTo>
                  <a:lnTo>
                    <a:pt x="3567678" y="417418"/>
                  </a:lnTo>
                  <a:lnTo>
                    <a:pt x="3596084" y="417418"/>
                  </a:lnTo>
                  <a:lnTo>
                    <a:pt x="3597202" y="405870"/>
                  </a:lnTo>
                  <a:lnTo>
                    <a:pt x="3597130" y="91171"/>
                  </a:lnTo>
                  <a:lnTo>
                    <a:pt x="3596110" y="81056"/>
                  </a:lnTo>
                  <a:lnTo>
                    <a:pt x="3567678" y="81056"/>
                  </a:lnTo>
                  <a:lnTo>
                    <a:pt x="3567252" y="79684"/>
                  </a:lnTo>
                  <a:close/>
                </a:path>
                <a:path w="3597275" h="484504">
                  <a:moveTo>
                    <a:pt x="30021" y="78254"/>
                  </a:moveTo>
                  <a:lnTo>
                    <a:pt x="29451" y="81056"/>
                  </a:lnTo>
                  <a:lnTo>
                    <a:pt x="29870" y="79684"/>
                  </a:lnTo>
                  <a:lnTo>
                    <a:pt x="30021" y="78254"/>
                  </a:lnTo>
                  <a:close/>
                </a:path>
                <a:path w="3597275" h="484504">
                  <a:moveTo>
                    <a:pt x="29866" y="79719"/>
                  </a:moveTo>
                  <a:lnTo>
                    <a:pt x="29451" y="81056"/>
                  </a:lnTo>
                  <a:lnTo>
                    <a:pt x="29724" y="81056"/>
                  </a:lnTo>
                  <a:lnTo>
                    <a:pt x="29866" y="79719"/>
                  </a:lnTo>
                  <a:close/>
                </a:path>
                <a:path w="3597275" h="484504">
                  <a:moveTo>
                    <a:pt x="3567108" y="78254"/>
                  </a:moveTo>
                  <a:lnTo>
                    <a:pt x="3567263" y="79719"/>
                  </a:lnTo>
                  <a:lnTo>
                    <a:pt x="3567678" y="81056"/>
                  </a:lnTo>
                  <a:lnTo>
                    <a:pt x="3567108" y="78254"/>
                  </a:lnTo>
                  <a:close/>
                </a:path>
                <a:path w="3597275" h="484504">
                  <a:moveTo>
                    <a:pt x="3595828" y="78254"/>
                  </a:moveTo>
                  <a:lnTo>
                    <a:pt x="3567108" y="78254"/>
                  </a:lnTo>
                  <a:lnTo>
                    <a:pt x="3567678" y="81056"/>
                  </a:lnTo>
                  <a:lnTo>
                    <a:pt x="3596110" y="81056"/>
                  </a:lnTo>
                  <a:lnTo>
                    <a:pt x="3595828" y="78254"/>
                  </a:lnTo>
                  <a:close/>
                </a:path>
                <a:path w="3597275" h="484504">
                  <a:moveTo>
                    <a:pt x="30321" y="78254"/>
                  </a:moveTo>
                  <a:lnTo>
                    <a:pt x="30021" y="78254"/>
                  </a:lnTo>
                  <a:lnTo>
                    <a:pt x="29866" y="79719"/>
                  </a:lnTo>
                  <a:lnTo>
                    <a:pt x="30321" y="78254"/>
                  </a:lnTo>
                  <a:close/>
                </a:path>
                <a:path w="3597275" h="484504">
                  <a:moveTo>
                    <a:pt x="3563531" y="67698"/>
                  </a:moveTo>
                  <a:lnTo>
                    <a:pt x="3567252" y="79684"/>
                  </a:lnTo>
                  <a:lnTo>
                    <a:pt x="3567108" y="78254"/>
                  </a:lnTo>
                  <a:lnTo>
                    <a:pt x="3595828" y="78254"/>
                  </a:lnTo>
                  <a:lnTo>
                    <a:pt x="3595443" y="74436"/>
                  </a:lnTo>
                  <a:lnTo>
                    <a:pt x="3595253" y="73498"/>
                  </a:lnTo>
                  <a:lnTo>
                    <a:pt x="3593836" y="68935"/>
                  </a:lnTo>
                  <a:lnTo>
                    <a:pt x="3564202" y="68935"/>
                  </a:lnTo>
                  <a:lnTo>
                    <a:pt x="3563531" y="67698"/>
                  </a:lnTo>
                  <a:close/>
                </a:path>
                <a:path w="3597275" h="484504">
                  <a:moveTo>
                    <a:pt x="34014" y="66355"/>
                  </a:moveTo>
                  <a:lnTo>
                    <a:pt x="32926" y="68935"/>
                  </a:lnTo>
                  <a:lnTo>
                    <a:pt x="33597" y="67698"/>
                  </a:lnTo>
                  <a:lnTo>
                    <a:pt x="34014" y="66355"/>
                  </a:lnTo>
                  <a:close/>
                </a:path>
                <a:path w="3597275" h="484504">
                  <a:moveTo>
                    <a:pt x="33597" y="67698"/>
                  </a:moveTo>
                  <a:lnTo>
                    <a:pt x="32926" y="68935"/>
                  </a:lnTo>
                  <a:lnTo>
                    <a:pt x="33213" y="68935"/>
                  </a:lnTo>
                  <a:lnTo>
                    <a:pt x="33597" y="67698"/>
                  </a:lnTo>
                  <a:close/>
                </a:path>
                <a:path w="3597275" h="484504">
                  <a:moveTo>
                    <a:pt x="3563114" y="66355"/>
                  </a:moveTo>
                  <a:lnTo>
                    <a:pt x="3563531" y="67698"/>
                  </a:lnTo>
                  <a:lnTo>
                    <a:pt x="3564202" y="68935"/>
                  </a:lnTo>
                  <a:lnTo>
                    <a:pt x="3563114" y="66355"/>
                  </a:lnTo>
                  <a:close/>
                </a:path>
                <a:path w="3597275" h="484504">
                  <a:moveTo>
                    <a:pt x="3593035" y="66355"/>
                  </a:moveTo>
                  <a:lnTo>
                    <a:pt x="3563114" y="66355"/>
                  </a:lnTo>
                  <a:lnTo>
                    <a:pt x="3564202" y="68935"/>
                  </a:lnTo>
                  <a:lnTo>
                    <a:pt x="3593836" y="68935"/>
                  </a:lnTo>
                  <a:lnTo>
                    <a:pt x="3593035" y="66355"/>
                  </a:lnTo>
                  <a:close/>
                </a:path>
                <a:path w="3597275" h="484504">
                  <a:moveTo>
                    <a:pt x="34326" y="66355"/>
                  </a:moveTo>
                  <a:lnTo>
                    <a:pt x="34014" y="66355"/>
                  </a:lnTo>
                  <a:lnTo>
                    <a:pt x="33597" y="67698"/>
                  </a:lnTo>
                  <a:lnTo>
                    <a:pt x="34326" y="66355"/>
                  </a:lnTo>
                  <a:close/>
                </a:path>
                <a:path w="3597275" h="484504">
                  <a:moveTo>
                    <a:pt x="3557643" y="56848"/>
                  </a:moveTo>
                  <a:lnTo>
                    <a:pt x="3563531" y="67698"/>
                  </a:lnTo>
                  <a:lnTo>
                    <a:pt x="3563114" y="66355"/>
                  </a:lnTo>
                  <a:lnTo>
                    <a:pt x="3593035" y="66355"/>
                  </a:lnTo>
                  <a:lnTo>
                    <a:pt x="3590413" y="57909"/>
                  </a:lnTo>
                  <a:lnTo>
                    <a:pt x="3558518" y="57909"/>
                  </a:lnTo>
                  <a:lnTo>
                    <a:pt x="3557643" y="56848"/>
                  </a:lnTo>
                  <a:close/>
                </a:path>
                <a:path w="3597275" h="484504">
                  <a:moveTo>
                    <a:pt x="3556982" y="55632"/>
                  </a:moveTo>
                  <a:lnTo>
                    <a:pt x="3557640" y="56844"/>
                  </a:lnTo>
                  <a:lnTo>
                    <a:pt x="3558518" y="57909"/>
                  </a:lnTo>
                  <a:lnTo>
                    <a:pt x="3556982" y="55632"/>
                  </a:lnTo>
                  <a:close/>
                </a:path>
                <a:path w="3597275" h="484504">
                  <a:moveTo>
                    <a:pt x="3589494" y="55632"/>
                  </a:moveTo>
                  <a:lnTo>
                    <a:pt x="3556982" y="55632"/>
                  </a:lnTo>
                  <a:lnTo>
                    <a:pt x="3558518" y="57909"/>
                  </a:lnTo>
                  <a:lnTo>
                    <a:pt x="3590413" y="57909"/>
                  </a:lnTo>
                  <a:lnTo>
                    <a:pt x="3590128" y="56990"/>
                  </a:lnTo>
                  <a:lnTo>
                    <a:pt x="3589762" y="56126"/>
                  </a:lnTo>
                  <a:lnTo>
                    <a:pt x="3589494" y="55632"/>
                  </a:lnTo>
                  <a:close/>
                </a:path>
                <a:path w="3597275" h="484504">
                  <a:moveTo>
                    <a:pt x="40147" y="55632"/>
                  </a:moveTo>
                  <a:lnTo>
                    <a:pt x="38610" y="57909"/>
                  </a:lnTo>
                  <a:lnTo>
                    <a:pt x="39489" y="56844"/>
                  </a:lnTo>
                  <a:lnTo>
                    <a:pt x="40147" y="55632"/>
                  </a:lnTo>
                  <a:close/>
                </a:path>
                <a:path w="3597275" h="484504">
                  <a:moveTo>
                    <a:pt x="39489" y="56844"/>
                  </a:moveTo>
                  <a:lnTo>
                    <a:pt x="38610" y="57909"/>
                  </a:lnTo>
                  <a:lnTo>
                    <a:pt x="38911" y="57909"/>
                  </a:lnTo>
                  <a:lnTo>
                    <a:pt x="39489" y="56844"/>
                  </a:lnTo>
                  <a:close/>
                </a:path>
                <a:path w="3597275" h="484504">
                  <a:moveTo>
                    <a:pt x="3549826" y="47374"/>
                  </a:moveTo>
                  <a:lnTo>
                    <a:pt x="3557643" y="56848"/>
                  </a:lnTo>
                  <a:lnTo>
                    <a:pt x="3556982" y="55632"/>
                  </a:lnTo>
                  <a:lnTo>
                    <a:pt x="3589494" y="55632"/>
                  </a:lnTo>
                  <a:lnTo>
                    <a:pt x="3585486" y="48246"/>
                  </a:lnTo>
                  <a:lnTo>
                    <a:pt x="3550883" y="48246"/>
                  </a:lnTo>
                  <a:lnTo>
                    <a:pt x="3549826" y="47374"/>
                  </a:lnTo>
                  <a:close/>
                </a:path>
                <a:path w="3597275" h="484504">
                  <a:moveTo>
                    <a:pt x="40489" y="55632"/>
                  </a:moveTo>
                  <a:lnTo>
                    <a:pt x="40147" y="55632"/>
                  </a:lnTo>
                  <a:lnTo>
                    <a:pt x="39489" y="56844"/>
                  </a:lnTo>
                  <a:lnTo>
                    <a:pt x="40489" y="55632"/>
                  </a:lnTo>
                  <a:close/>
                </a:path>
                <a:path w="3597275" h="484504">
                  <a:moveTo>
                    <a:pt x="48173" y="46318"/>
                  </a:moveTo>
                  <a:lnTo>
                    <a:pt x="46245" y="48246"/>
                  </a:lnTo>
                  <a:lnTo>
                    <a:pt x="47302" y="47374"/>
                  </a:lnTo>
                  <a:lnTo>
                    <a:pt x="48173" y="46318"/>
                  </a:lnTo>
                  <a:close/>
                </a:path>
                <a:path w="3597275" h="484504">
                  <a:moveTo>
                    <a:pt x="47302" y="47374"/>
                  </a:moveTo>
                  <a:lnTo>
                    <a:pt x="46245" y="48246"/>
                  </a:lnTo>
                  <a:lnTo>
                    <a:pt x="46583" y="48246"/>
                  </a:lnTo>
                  <a:lnTo>
                    <a:pt x="47302" y="47374"/>
                  </a:lnTo>
                  <a:close/>
                </a:path>
                <a:path w="3597275" h="484504">
                  <a:moveTo>
                    <a:pt x="3548955" y="46318"/>
                  </a:moveTo>
                  <a:lnTo>
                    <a:pt x="3549826" y="47374"/>
                  </a:lnTo>
                  <a:lnTo>
                    <a:pt x="3550883" y="48246"/>
                  </a:lnTo>
                  <a:lnTo>
                    <a:pt x="3548955" y="46318"/>
                  </a:lnTo>
                  <a:close/>
                </a:path>
                <a:path w="3597275" h="484504">
                  <a:moveTo>
                    <a:pt x="3584440" y="46318"/>
                  </a:moveTo>
                  <a:lnTo>
                    <a:pt x="3548955" y="46318"/>
                  </a:lnTo>
                  <a:lnTo>
                    <a:pt x="3550883" y="48246"/>
                  </a:lnTo>
                  <a:lnTo>
                    <a:pt x="3585486" y="48246"/>
                  </a:lnTo>
                  <a:lnTo>
                    <a:pt x="3584440" y="46318"/>
                  </a:lnTo>
                  <a:close/>
                </a:path>
                <a:path w="3597275" h="484504">
                  <a:moveTo>
                    <a:pt x="48582" y="46318"/>
                  </a:moveTo>
                  <a:lnTo>
                    <a:pt x="48173" y="46318"/>
                  </a:lnTo>
                  <a:lnTo>
                    <a:pt x="47302" y="47374"/>
                  </a:lnTo>
                  <a:lnTo>
                    <a:pt x="48582" y="46318"/>
                  </a:lnTo>
                  <a:close/>
                </a:path>
                <a:path w="3597275" h="484504">
                  <a:moveTo>
                    <a:pt x="3540357" y="39561"/>
                  </a:moveTo>
                  <a:lnTo>
                    <a:pt x="3549826" y="47374"/>
                  </a:lnTo>
                  <a:lnTo>
                    <a:pt x="3548955" y="46318"/>
                  </a:lnTo>
                  <a:lnTo>
                    <a:pt x="3584440" y="46318"/>
                  </a:lnTo>
                  <a:lnTo>
                    <a:pt x="3581658" y="41194"/>
                  </a:lnTo>
                  <a:lnTo>
                    <a:pt x="3581143" y="40431"/>
                  </a:lnTo>
                  <a:lnTo>
                    <a:pt x="3580968" y="40219"/>
                  </a:lnTo>
                  <a:lnTo>
                    <a:pt x="3541570" y="40219"/>
                  </a:lnTo>
                  <a:lnTo>
                    <a:pt x="3540357" y="39561"/>
                  </a:lnTo>
                  <a:close/>
                </a:path>
                <a:path w="3597275" h="484504">
                  <a:moveTo>
                    <a:pt x="57837" y="38683"/>
                  </a:moveTo>
                  <a:lnTo>
                    <a:pt x="55559" y="40219"/>
                  </a:lnTo>
                  <a:lnTo>
                    <a:pt x="56772" y="39561"/>
                  </a:lnTo>
                  <a:lnTo>
                    <a:pt x="57837" y="38683"/>
                  </a:lnTo>
                  <a:close/>
                </a:path>
                <a:path w="3597275" h="484504">
                  <a:moveTo>
                    <a:pt x="56772" y="39561"/>
                  </a:moveTo>
                  <a:lnTo>
                    <a:pt x="55559" y="40219"/>
                  </a:lnTo>
                  <a:lnTo>
                    <a:pt x="55974" y="40219"/>
                  </a:lnTo>
                  <a:lnTo>
                    <a:pt x="56772" y="39561"/>
                  </a:lnTo>
                  <a:close/>
                </a:path>
                <a:path w="3597275" h="484504">
                  <a:moveTo>
                    <a:pt x="3539293" y="38683"/>
                  </a:moveTo>
                  <a:lnTo>
                    <a:pt x="3540357" y="39561"/>
                  </a:lnTo>
                  <a:lnTo>
                    <a:pt x="3541570" y="40219"/>
                  </a:lnTo>
                  <a:lnTo>
                    <a:pt x="3539293" y="38683"/>
                  </a:lnTo>
                  <a:close/>
                </a:path>
                <a:path w="3597275" h="484504">
                  <a:moveTo>
                    <a:pt x="3579701" y="38683"/>
                  </a:moveTo>
                  <a:lnTo>
                    <a:pt x="3539293" y="38683"/>
                  </a:lnTo>
                  <a:lnTo>
                    <a:pt x="3541570" y="40219"/>
                  </a:lnTo>
                  <a:lnTo>
                    <a:pt x="3580968" y="40219"/>
                  </a:lnTo>
                  <a:lnTo>
                    <a:pt x="3579701" y="38683"/>
                  </a:lnTo>
                  <a:close/>
                </a:path>
                <a:path w="3597275" h="484504">
                  <a:moveTo>
                    <a:pt x="58390" y="38683"/>
                  </a:moveTo>
                  <a:lnTo>
                    <a:pt x="57837" y="38683"/>
                  </a:lnTo>
                  <a:lnTo>
                    <a:pt x="56772" y="39561"/>
                  </a:lnTo>
                  <a:lnTo>
                    <a:pt x="58390" y="38683"/>
                  </a:lnTo>
                  <a:close/>
                </a:path>
                <a:path w="3597275" h="484504">
                  <a:moveTo>
                    <a:pt x="3529504" y="33670"/>
                  </a:moveTo>
                  <a:lnTo>
                    <a:pt x="3540357" y="39561"/>
                  </a:lnTo>
                  <a:lnTo>
                    <a:pt x="3539293" y="38683"/>
                  </a:lnTo>
                  <a:lnTo>
                    <a:pt x="3579701" y="38683"/>
                  </a:lnTo>
                  <a:lnTo>
                    <a:pt x="3575909" y="34087"/>
                  </a:lnTo>
                  <a:lnTo>
                    <a:pt x="3530846" y="34087"/>
                  </a:lnTo>
                  <a:lnTo>
                    <a:pt x="3529504" y="33670"/>
                  </a:lnTo>
                  <a:close/>
                </a:path>
                <a:path w="3597275" h="484504">
                  <a:moveTo>
                    <a:pt x="68863" y="32999"/>
                  </a:moveTo>
                  <a:lnTo>
                    <a:pt x="66282" y="34087"/>
                  </a:lnTo>
                  <a:lnTo>
                    <a:pt x="67627" y="33669"/>
                  </a:lnTo>
                  <a:lnTo>
                    <a:pt x="68863" y="32999"/>
                  </a:lnTo>
                  <a:close/>
                </a:path>
                <a:path w="3597275" h="484504">
                  <a:moveTo>
                    <a:pt x="67627" y="33669"/>
                  </a:moveTo>
                  <a:lnTo>
                    <a:pt x="66282" y="34087"/>
                  </a:lnTo>
                  <a:lnTo>
                    <a:pt x="66858" y="34087"/>
                  </a:lnTo>
                  <a:lnTo>
                    <a:pt x="67627" y="33669"/>
                  </a:lnTo>
                  <a:close/>
                </a:path>
                <a:path w="3597275" h="484504">
                  <a:moveTo>
                    <a:pt x="3528267" y="32999"/>
                  </a:moveTo>
                  <a:lnTo>
                    <a:pt x="3529504" y="33670"/>
                  </a:lnTo>
                  <a:lnTo>
                    <a:pt x="3530846" y="34087"/>
                  </a:lnTo>
                  <a:lnTo>
                    <a:pt x="3528267" y="32999"/>
                  </a:lnTo>
                  <a:close/>
                </a:path>
                <a:path w="3597275" h="484504">
                  <a:moveTo>
                    <a:pt x="3575011" y="32999"/>
                  </a:moveTo>
                  <a:lnTo>
                    <a:pt x="3528267" y="32999"/>
                  </a:lnTo>
                  <a:lnTo>
                    <a:pt x="3530846" y="34087"/>
                  </a:lnTo>
                  <a:lnTo>
                    <a:pt x="3575909" y="34087"/>
                  </a:lnTo>
                  <a:lnTo>
                    <a:pt x="3575011" y="32999"/>
                  </a:lnTo>
                  <a:close/>
                </a:path>
                <a:path w="3597275" h="484504">
                  <a:moveTo>
                    <a:pt x="3517483" y="29939"/>
                  </a:moveTo>
                  <a:lnTo>
                    <a:pt x="3529504" y="33670"/>
                  </a:lnTo>
                  <a:lnTo>
                    <a:pt x="3528267" y="32999"/>
                  </a:lnTo>
                  <a:lnTo>
                    <a:pt x="3575011" y="32999"/>
                  </a:lnTo>
                  <a:lnTo>
                    <a:pt x="3572614" y="30094"/>
                  </a:lnTo>
                  <a:lnTo>
                    <a:pt x="3518947" y="30094"/>
                  </a:lnTo>
                  <a:lnTo>
                    <a:pt x="3517483" y="29939"/>
                  </a:lnTo>
                  <a:close/>
                </a:path>
                <a:path w="3597275" h="484504">
                  <a:moveTo>
                    <a:pt x="69788" y="32999"/>
                  </a:moveTo>
                  <a:lnTo>
                    <a:pt x="68863" y="32999"/>
                  </a:lnTo>
                  <a:lnTo>
                    <a:pt x="67627" y="33669"/>
                  </a:lnTo>
                  <a:lnTo>
                    <a:pt x="69788" y="32999"/>
                  </a:lnTo>
                  <a:close/>
                </a:path>
                <a:path w="3597275" h="484504">
                  <a:moveTo>
                    <a:pt x="80984" y="29523"/>
                  </a:moveTo>
                  <a:lnTo>
                    <a:pt x="78181" y="30094"/>
                  </a:lnTo>
                  <a:lnTo>
                    <a:pt x="79646" y="29939"/>
                  </a:lnTo>
                  <a:lnTo>
                    <a:pt x="80984" y="29523"/>
                  </a:lnTo>
                  <a:close/>
                </a:path>
                <a:path w="3597275" h="484504">
                  <a:moveTo>
                    <a:pt x="79611" y="29949"/>
                  </a:moveTo>
                  <a:lnTo>
                    <a:pt x="78181" y="30094"/>
                  </a:lnTo>
                  <a:lnTo>
                    <a:pt x="79147" y="30094"/>
                  </a:lnTo>
                  <a:lnTo>
                    <a:pt x="79611" y="29949"/>
                  </a:lnTo>
                  <a:close/>
                </a:path>
                <a:path w="3597275" h="484504">
                  <a:moveTo>
                    <a:pt x="3516146" y="29523"/>
                  </a:moveTo>
                  <a:lnTo>
                    <a:pt x="3517483" y="29939"/>
                  </a:lnTo>
                  <a:lnTo>
                    <a:pt x="3518947" y="30094"/>
                  </a:lnTo>
                  <a:lnTo>
                    <a:pt x="3516146" y="29523"/>
                  </a:lnTo>
                  <a:close/>
                </a:path>
                <a:path w="3597275" h="484504">
                  <a:moveTo>
                    <a:pt x="3572144" y="29523"/>
                  </a:moveTo>
                  <a:lnTo>
                    <a:pt x="3516146" y="29523"/>
                  </a:lnTo>
                  <a:lnTo>
                    <a:pt x="3518947" y="30094"/>
                  </a:lnTo>
                  <a:lnTo>
                    <a:pt x="3572614" y="30094"/>
                  </a:lnTo>
                  <a:lnTo>
                    <a:pt x="3572144" y="29523"/>
                  </a:lnTo>
                  <a:close/>
                </a:path>
                <a:path w="3597275" h="484504">
                  <a:moveTo>
                    <a:pt x="83837" y="29523"/>
                  </a:moveTo>
                  <a:lnTo>
                    <a:pt x="80984" y="29523"/>
                  </a:lnTo>
                  <a:lnTo>
                    <a:pt x="79611" y="29949"/>
                  </a:lnTo>
                  <a:lnTo>
                    <a:pt x="83837" y="29523"/>
                  </a:lnTo>
                  <a:close/>
                </a:path>
                <a:path w="3597275" h="484504">
                  <a:moveTo>
                    <a:pt x="3571301" y="28502"/>
                  </a:moveTo>
                  <a:lnTo>
                    <a:pt x="93964" y="28502"/>
                  </a:lnTo>
                  <a:lnTo>
                    <a:pt x="3504598" y="28574"/>
                  </a:lnTo>
                  <a:lnTo>
                    <a:pt x="3517483" y="29939"/>
                  </a:lnTo>
                  <a:lnTo>
                    <a:pt x="3516146" y="29523"/>
                  </a:lnTo>
                  <a:lnTo>
                    <a:pt x="3572144" y="29523"/>
                  </a:lnTo>
                  <a:lnTo>
                    <a:pt x="3571301" y="28502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0"/>
              <a:ext cx="9144000" cy="787400"/>
            </a:xfrm>
            <a:custGeom>
              <a:avLst/>
              <a:gdLst/>
              <a:ahLst/>
              <a:cxnLst/>
              <a:rect l="l" t="t" r="r" b="b"/>
              <a:pathLst>
                <a:path w="9144000" h="787400">
                  <a:moveTo>
                    <a:pt x="9144000" y="0"/>
                  </a:moveTo>
                  <a:lnTo>
                    <a:pt x="0" y="0"/>
                  </a:lnTo>
                  <a:lnTo>
                    <a:pt x="0" y="787400"/>
                  </a:lnTo>
                  <a:lnTo>
                    <a:pt x="9144000" y="7874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7F061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6495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AFLOW.org:</a:t>
            </a:r>
            <a:r>
              <a:rPr dirty="0" spc="-85"/>
              <a:t> </a:t>
            </a:r>
            <a:r>
              <a:rPr dirty="0"/>
              <a:t>search</a:t>
            </a:r>
            <a:r>
              <a:rPr dirty="0" spc="-90"/>
              <a:t> </a:t>
            </a:r>
            <a:r>
              <a:rPr dirty="0" spc="-20"/>
              <a:t>page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6660149" y="3604171"/>
            <a:ext cx="2326640" cy="1797050"/>
            <a:chOff x="6660149" y="3604171"/>
            <a:chExt cx="2326640" cy="1797050"/>
          </a:xfrm>
        </p:grpSpPr>
        <p:sp>
          <p:nvSpPr>
            <p:cNvPr id="9" name="object 9" descr=""/>
            <p:cNvSpPr/>
            <p:nvPr/>
          </p:nvSpPr>
          <p:spPr>
            <a:xfrm>
              <a:off x="6660149" y="3604171"/>
              <a:ext cx="1396365" cy="1022350"/>
            </a:xfrm>
            <a:custGeom>
              <a:avLst/>
              <a:gdLst/>
              <a:ahLst/>
              <a:cxnLst/>
              <a:rect l="l" t="t" r="r" b="b"/>
              <a:pathLst>
                <a:path w="1396365" h="1022350">
                  <a:moveTo>
                    <a:pt x="122633" y="88493"/>
                  </a:moveTo>
                  <a:lnTo>
                    <a:pt x="153302" y="157609"/>
                  </a:lnTo>
                  <a:lnTo>
                    <a:pt x="1351414" y="1022184"/>
                  </a:lnTo>
                  <a:lnTo>
                    <a:pt x="1396004" y="960393"/>
                  </a:lnTo>
                  <a:lnTo>
                    <a:pt x="197893" y="95818"/>
                  </a:lnTo>
                  <a:lnTo>
                    <a:pt x="122633" y="88493"/>
                  </a:lnTo>
                  <a:close/>
                </a:path>
                <a:path w="1396365" h="1022350">
                  <a:moveTo>
                    <a:pt x="0" y="0"/>
                  </a:moveTo>
                  <a:lnTo>
                    <a:pt x="133833" y="301604"/>
                  </a:lnTo>
                  <a:lnTo>
                    <a:pt x="142585" y="313945"/>
                  </a:lnTo>
                  <a:lnTo>
                    <a:pt x="154960" y="321703"/>
                  </a:lnTo>
                  <a:lnTo>
                    <a:pt x="169342" y="324254"/>
                  </a:lnTo>
                  <a:lnTo>
                    <a:pt x="184111" y="320975"/>
                  </a:lnTo>
                  <a:lnTo>
                    <a:pt x="196453" y="312224"/>
                  </a:lnTo>
                  <a:lnTo>
                    <a:pt x="204211" y="299848"/>
                  </a:lnTo>
                  <a:lnTo>
                    <a:pt x="206762" y="285467"/>
                  </a:lnTo>
                  <a:lnTo>
                    <a:pt x="203484" y="270697"/>
                  </a:lnTo>
                  <a:lnTo>
                    <a:pt x="153302" y="157609"/>
                  </a:lnTo>
                  <a:lnTo>
                    <a:pt x="39022" y="75143"/>
                  </a:lnTo>
                  <a:lnTo>
                    <a:pt x="83612" y="13351"/>
                  </a:lnTo>
                  <a:lnTo>
                    <a:pt x="137198" y="13351"/>
                  </a:lnTo>
                  <a:lnTo>
                    <a:pt x="0" y="0"/>
                  </a:lnTo>
                  <a:close/>
                </a:path>
                <a:path w="1396365" h="1022350">
                  <a:moveTo>
                    <a:pt x="83612" y="13351"/>
                  </a:moveTo>
                  <a:lnTo>
                    <a:pt x="39022" y="75143"/>
                  </a:lnTo>
                  <a:lnTo>
                    <a:pt x="153302" y="157609"/>
                  </a:lnTo>
                  <a:lnTo>
                    <a:pt x="122633" y="88493"/>
                  </a:lnTo>
                  <a:lnTo>
                    <a:pt x="57626" y="82167"/>
                  </a:lnTo>
                  <a:lnTo>
                    <a:pt x="96141" y="28793"/>
                  </a:lnTo>
                  <a:lnTo>
                    <a:pt x="105012" y="28793"/>
                  </a:lnTo>
                  <a:lnTo>
                    <a:pt x="83612" y="13351"/>
                  </a:lnTo>
                  <a:close/>
                </a:path>
                <a:path w="1396365" h="1022350">
                  <a:moveTo>
                    <a:pt x="137198" y="13351"/>
                  </a:moveTo>
                  <a:lnTo>
                    <a:pt x="83612" y="13351"/>
                  </a:lnTo>
                  <a:lnTo>
                    <a:pt x="197893" y="95818"/>
                  </a:lnTo>
                  <a:lnTo>
                    <a:pt x="321031" y="107801"/>
                  </a:lnTo>
                  <a:lnTo>
                    <a:pt x="336082" y="106258"/>
                  </a:lnTo>
                  <a:lnTo>
                    <a:pt x="348927" y="99304"/>
                  </a:lnTo>
                  <a:lnTo>
                    <a:pt x="358226" y="88041"/>
                  </a:lnTo>
                  <a:lnTo>
                    <a:pt x="362643" y="73571"/>
                  </a:lnTo>
                  <a:lnTo>
                    <a:pt x="361100" y="58520"/>
                  </a:lnTo>
                  <a:lnTo>
                    <a:pt x="354146" y="45675"/>
                  </a:lnTo>
                  <a:lnTo>
                    <a:pt x="342883" y="36376"/>
                  </a:lnTo>
                  <a:lnTo>
                    <a:pt x="328413" y="31959"/>
                  </a:lnTo>
                  <a:lnTo>
                    <a:pt x="137198" y="13351"/>
                  </a:lnTo>
                  <a:close/>
                </a:path>
                <a:path w="1396365" h="1022350">
                  <a:moveTo>
                    <a:pt x="105012" y="28793"/>
                  </a:moveTo>
                  <a:lnTo>
                    <a:pt x="96141" y="28793"/>
                  </a:lnTo>
                  <a:lnTo>
                    <a:pt x="122633" y="88493"/>
                  </a:lnTo>
                  <a:lnTo>
                    <a:pt x="197893" y="95818"/>
                  </a:lnTo>
                  <a:lnTo>
                    <a:pt x="105012" y="28793"/>
                  </a:lnTo>
                  <a:close/>
                </a:path>
                <a:path w="1396365" h="1022350">
                  <a:moveTo>
                    <a:pt x="96141" y="28793"/>
                  </a:moveTo>
                  <a:lnTo>
                    <a:pt x="57626" y="82167"/>
                  </a:lnTo>
                  <a:lnTo>
                    <a:pt x="122633" y="88493"/>
                  </a:lnTo>
                  <a:lnTo>
                    <a:pt x="96141" y="28793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100408" y="4556102"/>
              <a:ext cx="1866900" cy="825500"/>
            </a:xfrm>
            <a:custGeom>
              <a:avLst/>
              <a:gdLst/>
              <a:ahLst/>
              <a:cxnLst/>
              <a:rect l="l" t="t" r="r" b="b"/>
              <a:pathLst>
                <a:path w="1866900" h="825500">
                  <a:moveTo>
                    <a:pt x="1729314" y="0"/>
                  </a:moveTo>
                  <a:lnTo>
                    <a:pt x="137585" y="0"/>
                  </a:lnTo>
                  <a:lnTo>
                    <a:pt x="94097" y="7014"/>
                  </a:lnTo>
                  <a:lnTo>
                    <a:pt x="56329" y="26545"/>
                  </a:lnTo>
                  <a:lnTo>
                    <a:pt x="26545" y="56329"/>
                  </a:lnTo>
                  <a:lnTo>
                    <a:pt x="7014" y="94097"/>
                  </a:lnTo>
                  <a:lnTo>
                    <a:pt x="0" y="137585"/>
                  </a:lnTo>
                  <a:lnTo>
                    <a:pt x="0" y="687913"/>
                  </a:lnTo>
                  <a:lnTo>
                    <a:pt x="7014" y="731401"/>
                  </a:lnTo>
                  <a:lnTo>
                    <a:pt x="26545" y="769170"/>
                  </a:lnTo>
                  <a:lnTo>
                    <a:pt x="56329" y="798953"/>
                  </a:lnTo>
                  <a:lnTo>
                    <a:pt x="94097" y="818485"/>
                  </a:lnTo>
                  <a:lnTo>
                    <a:pt x="137585" y="825500"/>
                  </a:lnTo>
                  <a:lnTo>
                    <a:pt x="1729314" y="825500"/>
                  </a:lnTo>
                  <a:lnTo>
                    <a:pt x="1772802" y="818485"/>
                  </a:lnTo>
                  <a:lnTo>
                    <a:pt x="1810570" y="798953"/>
                  </a:lnTo>
                  <a:lnTo>
                    <a:pt x="1840354" y="769170"/>
                  </a:lnTo>
                  <a:lnTo>
                    <a:pt x="1859885" y="731401"/>
                  </a:lnTo>
                  <a:lnTo>
                    <a:pt x="1866900" y="687913"/>
                  </a:lnTo>
                  <a:lnTo>
                    <a:pt x="1866900" y="137585"/>
                  </a:lnTo>
                  <a:lnTo>
                    <a:pt x="1859885" y="94097"/>
                  </a:lnTo>
                  <a:lnTo>
                    <a:pt x="1840354" y="56329"/>
                  </a:lnTo>
                  <a:lnTo>
                    <a:pt x="1810570" y="26545"/>
                  </a:lnTo>
                  <a:lnTo>
                    <a:pt x="1772802" y="7014"/>
                  </a:lnTo>
                  <a:lnTo>
                    <a:pt x="17293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081382" y="4537052"/>
              <a:ext cx="1905000" cy="863600"/>
            </a:xfrm>
            <a:custGeom>
              <a:avLst/>
              <a:gdLst/>
              <a:ahLst/>
              <a:cxnLst/>
              <a:rect l="l" t="t" r="r" b="b"/>
              <a:pathLst>
                <a:path w="1905000" h="863600">
                  <a:moveTo>
                    <a:pt x="1748340" y="0"/>
                  </a:moveTo>
                  <a:lnTo>
                    <a:pt x="155651" y="24"/>
                  </a:lnTo>
                  <a:lnTo>
                    <a:pt x="109150" y="7345"/>
                  </a:lnTo>
                  <a:lnTo>
                    <a:pt x="69012" y="26742"/>
                  </a:lnTo>
                  <a:lnTo>
                    <a:pt x="27246" y="68292"/>
                  </a:lnTo>
                  <a:lnTo>
                    <a:pt x="6761" y="110977"/>
                  </a:lnTo>
                  <a:lnTo>
                    <a:pt x="22" y="155675"/>
                  </a:lnTo>
                  <a:lnTo>
                    <a:pt x="0" y="707924"/>
                  </a:lnTo>
                  <a:lnTo>
                    <a:pt x="904" y="723905"/>
                  </a:lnTo>
                  <a:lnTo>
                    <a:pt x="12675" y="768785"/>
                  </a:lnTo>
                  <a:lnTo>
                    <a:pt x="45402" y="817312"/>
                  </a:lnTo>
                  <a:lnTo>
                    <a:pt x="82762" y="845106"/>
                  </a:lnTo>
                  <a:lnTo>
                    <a:pt x="126009" y="860586"/>
                  </a:lnTo>
                  <a:lnTo>
                    <a:pt x="156611" y="863600"/>
                  </a:lnTo>
                  <a:lnTo>
                    <a:pt x="1749300" y="863575"/>
                  </a:lnTo>
                  <a:lnTo>
                    <a:pt x="1795801" y="856254"/>
                  </a:lnTo>
                  <a:lnTo>
                    <a:pt x="1835938" y="836858"/>
                  </a:lnTo>
                  <a:lnTo>
                    <a:pt x="1849778" y="825524"/>
                  </a:lnTo>
                  <a:lnTo>
                    <a:pt x="156611" y="825500"/>
                  </a:lnTo>
                  <a:lnTo>
                    <a:pt x="143504" y="824814"/>
                  </a:lnTo>
                  <a:lnTo>
                    <a:pt x="99297" y="810781"/>
                  </a:lnTo>
                  <a:lnTo>
                    <a:pt x="92144" y="806358"/>
                  </a:lnTo>
                  <a:lnTo>
                    <a:pt x="91809" y="806358"/>
                  </a:lnTo>
                  <a:lnTo>
                    <a:pt x="89576" y="804771"/>
                  </a:lnTo>
                  <a:lnTo>
                    <a:pt x="89885" y="804771"/>
                  </a:lnTo>
                  <a:lnTo>
                    <a:pt x="74562" y="792128"/>
                  </a:lnTo>
                  <a:lnTo>
                    <a:pt x="74018" y="792128"/>
                  </a:lnTo>
                  <a:lnTo>
                    <a:pt x="71447" y="789557"/>
                  </a:lnTo>
                  <a:lnTo>
                    <a:pt x="71897" y="789557"/>
                  </a:lnTo>
                  <a:lnTo>
                    <a:pt x="59059" y="773998"/>
                  </a:lnTo>
                  <a:lnTo>
                    <a:pt x="58804" y="773998"/>
                  </a:lnTo>
                  <a:lnTo>
                    <a:pt x="57217" y="771766"/>
                  </a:lnTo>
                  <a:lnTo>
                    <a:pt x="57448" y="771766"/>
                  </a:lnTo>
                  <a:lnTo>
                    <a:pt x="51912" y="762654"/>
                  </a:lnTo>
                  <a:lnTo>
                    <a:pt x="38568" y="718157"/>
                  </a:lnTo>
                  <a:lnTo>
                    <a:pt x="38126" y="155675"/>
                  </a:lnTo>
                  <a:lnTo>
                    <a:pt x="38761" y="143529"/>
                  </a:lnTo>
                  <a:lnTo>
                    <a:pt x="52793" y="99321"/>
                  </a:lnTo>
                  <a:lnTo>
                    <a:pt x="57424" y="91833"/>
                  </a:lnTo>
                  <a:lnTo>
                    <a:pt x="57217" y="91833"/>
                  </a:lnTo>
                  <a:lnTo>
                    <a:pt x="58804" y="89601"/>
                  </a:lnTo>
                  <a:lnTo>
                    <a:pt x="59059" y="89601"/>
                  </a:lnTo>
                  <a:lnTo>
                    <a:pt x="71897" y="74042"/>
                  </a:lnTo>
                  <a:lnTo>
                    <a:pt x="71447" y="74042"/>
                  </a:lnTo>
                  <a:lnTo>
                    <a:pt x="74018" y="71471"/>
                  </a:lnTo>
                  <a:lnTo>
                    <a:pt x="74562" y="71471"/>
                  </a:lnTo>
                  <a:lnTo>
                    <a:pt x="89885" y="58828"/>
                  </a:lnTo>
                  <a:lnTo>
                    <a:pt x="89576" y="58828"/>
                  </a:lnTo>
                  <a:lnTo>
                    <a:pt x="91809" y="57241"/>
                  </a:lnTo>
                  <a:lnTo>
                    <a:pt x="92189" y="57241"/>
                  </a:lnTo>
                  <a:lnTo>
                    <a:pt x="100921" y="51936"/>
                  </a:lnTo>
                  <a:lnTo>
                    <a:pt x="145418" y="38592"/>
                  </a:lnTo>
                  <a:lnTo>
                    <a:pt x="157572" y="38075"/>
                  </a:lnTo>
                  <a:lnTo>
                    <a:pt x="1849779" y="38075"/>
                  </a:lnTo>
                  <a:lnTo>
                    <a:pt x="1836682" y="27270"/>
                  </a:lnTo>
                  <a:lnTo>
                    <a:pt x="1793998" y="6785"/>
                  </a:lnTo>
                  <a:lnTo>
                    <a:pt x="1763368" y="734"/>
                  </a:lnTo>
                  <a:lnTo>
                    <a:pt x="1748340" y="0"/>
                  </a:lnTo>
                  <a:close/>
                </a:path>
                <a:path w="1905000" h="863600">
                  <a:moveTo>
                    <a:pt x="1814203" y="805482"/>
                  </a:moveTo>
                  <a:lnTo>
                    <a:pt x="1771324" y="823304"/>
                  </a:lnTo>
                  <a:lnTo>
                    <a:pt x="1747379" y="825524"/>
                  </a:lnTo>
                  <a:lnTo>
                    <a:pt x="1849778" y="825524"/>
                  </a:lnTo>
                  <a:lnTo>
                    <a:pt x="1858688" y="818173"/>
                  </a:lnTo>
                  <a:lnTo>
                    <a:pt x="1859549" y="817312"/>
                  </a:lnTo>
                  <a:lnTo>
                    <a:pt x="1868586" y="806358"/>
                  </a:lnTo>
                  <a:lnTo>
                    <a:pt x="1813142" y="806358"/>
                  </a:lnTo>
                  <a:lnTo>
                    <a:pt x="1814203" y="805482"/>
                  </a:lnTo>
                  <a:close/>
                </a:path>
                <a:path w="1905000" h="863600">
                  <a:moveTo>
                    <a:pt x="89576" y="804771"/>
                  </a:moveTo>
                  <a:lnTo>
                    <a:pt x="91809" y="806358"/>
                  </a:lnTo>
                  <a:lnTo>
                    <a:pt x="90727" y="805482"/>
                  </a:lnTo>
                  <a:lnTo>
                    <a:pt x="89576" y="804771"/>
                  </a:lnTo>
                  <a:close/>
                </a:path>
                <a:path w="1905000" h="863600">
                  <a:moveTo>
                    <a:pt x="90808" y="805532"/>
                  </a:moveTo>
                  <a:lnTo>
                    <a:pt x="91809" y="806358"/>
                  </a:lnTo>
                  <a:lnTo>
                    <a:pt x="92144" y="806358"/>
                  </a:lnTo>
                  <a:lnTo>
                    <a:pt x="90808" y="805532"/>
                  </a:lnTo>
                  <a:close/>
                </a:path>
                <a:path w="1905000" h="863600">
                  <a:moveTo>
                    <a:pt x="1815374" y="804771"/>
                  </a:moveTo>
                  <a:lnTo>
                    <a:pt x="1814142" y="805532"/>
                  </a:lnTo>
                  <a:lnTo>
                    <a:pt x="1813142" y="806358"/>
                  </a:lnTo>
                  <a:lnTo>
                    <a:pt x="1815374" y="804771"/>
                  </a:lnTo>
                  <a:close/>
                </a:path>
                <a:path w="1905000" h="863600">
                  <a:moveTo>
                    <a:pt x="1869896" y="804771"/>
                  </a:moveTo>
                  <a:lnTo>
                    <a:pt x="1815374" y="804771"/>
                  </a:lnTo>
                  <a:lnTo>
                    <a:pt x="1813142" y="806358"/>
                  </a:lnTo>
                  <a:lnTo>
                    <a:pt x="1868586" y="806358"/>
                  </a:lnTo>
                  <a:lnTo>
                    <a:pt x="1869896" y="804771"/>
                  </a:lnTo>
                  <a:close/>
                </a:path>
                <a:path w="1905000" h="863600">
                  <a:moveTo>
                    <a:pt x="89885" y="804771"/>
                  </a:moveTo>
                  <a:lnTo>
                    <a:pt x="89576" y="804771"/>
                  </a:lnTo>
                  <a:lnTo>
                    <a:pt x="90808" y="805532"/>
                  </a:lnTo>
                  <a:lnTo>
                    <a:pt x="89885" y="804771"/>
                  </a:lnTo>
                  <a:close/>
                </a:path>
                <a:path w="1905000" h="863600">
                  <a:moveTo>
                    <a:pt x="1832095" y="790719"/>
                  </a:moveTo>
                  <a:lnTo>
                    <a:pt x="1814203" y="805482"/>
                  </a:lnTo>
                  <a:lnTo>
                    <a:pt x="1815374" y="804771"/>
                  </a:lnTo>
                  <a:lnTo>
                    <a:pt x="1869896" y="804771"/>
                  </a:lnTo>
                  <a:lnTo>
                    <a:pt x="1877703" y="795308"/>
                  </a:lnTo>
                  <a:lnTo>
                    <a:pt x="1878234" y="794561"/>
                  </a:lnTo>
                  <a:lnTo>
                    <a:pt x="1879694" y="792128"/>
                  </a:lnTo>
                  <a:lnTo>
                    <a:pt x="1830933" y="792128"/>
                  </a:lnTo>
                  <a:lnTo>
                    <a:pt x="1832095" y="790719"/>
                  </a:lnTo>
                  <a:close/>
                </a:path>
                <a:path w="1905000" h="863600">
                  <a:moveTo>
                    <a:pt x="71447" y="789557"/>
                  </a:moveTo>
                  <a:lnTo>
                    <a:pt x="74018" y="792128"/>
                  </a:lnTo>
                  <a:lnTo>
                    <a:pt x="72856" y="790719"/>
                  </a:lnTo>
                  <a:lnTo>
                    <a:pt x="71447" y="789557"/>
                  </a:lnTo>
                  <a:close/>
                </a:path>
                <a:path w="1905000" h="863600">
                  <a:moveTo>
                    <a:pt x="72856" y="790719"/>
                  </a:moveTo>
                  <a:lnTo>
                    <a:pt x="74018" y="792128"/>
                  </a:lnTo>
                  <a:lnTo>
                    <a:pt x="74562" y="792128"/>
                  </a:lnTo>
                  <a:lnTo>
                    <a:pt x="72856" y="790719"/>
                  </a:lnTo>
                  <a:close/>
                </a:path>
                <a:path w="1905000" h="863600">
                  <a:moveTo>
                    <a:pt x="1833504" y="789557"/>
                  </a:moveTo>
                  <a:lnTo>
                    <a:pt x="1832095" y="790719"/>
                  </a:lnTo>
                  <a:lnTo>
                    <a:pt x="1830933" y="792128"/>
                  </a:lnTo>
                  <a:lnTo>
                    <a:pt x="1833504" y="789557"/>
                  </a:lnTo>
                  <a:close/>
                </a:path>
                <a:path w="1905000" h="863600">
                  <a:moveTo>
                    <a:pt x="1881236" y="789557"/>
                  </a:moveTo>
                  <a:lnTo>
                    <a:pt x="1833504" y="789557"/>
                  </a:lnTo>
                  <a:lnTo>
                    <a:pt x="1830933" y="792128"/>
                  </a:lnTo>
                  <a:lnTo>
                    <a:pt x="1879694" y="792128"/>
                  </a:lnTo>
                  <a:lnTo>
                    <a:pt x="1881236" y="789557"/>
                  </a:lnTo>
                  <a:close/>
                </a:path>
                <a:path w="1905000" h="863600">
                  <a:moveTo>
                    <a:pt x="71897" y="789557"/>
                  </a:moveTo>
                  <a:lnTo>
                    <a:pt x="71447" y="789557"/>
                  </a:lnTo>
                  <a:lnTo>
                    <a:pt x="72856" y="790719"/>
                  </a:lnTo>
                  <a:lnTo>
                    <a:pt x="71897" y="789557"/>
                  </a:lnTo>
                  <a:close/>
                </a:path>
                <a:path w="1905000" h="863600">
                  <a:moveTo>
                    <a:pt x="1846908" y="772767"/>
                  </a:moveTo>
                  <a:lnTo>
                    <a:pt x="1832095" y="790719"/>
                  </a:lnTo>
                  <a:lnTo>
                    <a:pt x="1833504" y="789557"/>
                  </a:lnTo>
                  <a:lnTo>
                    <a:pt x="1881236" y="789557"/>
                  </a:lnTo>
                  <a:lnTo>
                    <a:pt x="1886482" y="780813"/>
                  </a:lnTo>
                  <a:lnTo>
                    <a:pt x="1889714" y="773998"/>
                  </a:lnTo>
                  <a:lnTo>
                    <a:pt x="1846146" y="773998"/>
                  </a:lnTo>
                  <a:lnTo>
                    <a:pt x="1846908" y="772767"/>
                  </a:lnTo>
                  <a:close/>
                </a:path>
                <a:path w="1905000" h="863600">
                  <a:moveTo>
                    <a:pt x="57217" y="771766"/>
                  </a:moveTo>
                  <a:lnTo>
                    <a:pt x="58804" y="773998"/>
                  </a:lnTo>
                  <a:lnTo>
                    <a:pt x="58043" y="772767"/>
                  </a:lnTo>
                  <a:lnTo>
                    <a:pt x="57217" y="771766"/>
                  </a:lnTo>
                  <a:close/>
                </a:path>
                <a:path w="1905000" h="863600">
                  <a:moveTo>
                    <a:pt x="58093" y="772828"/>
                  </a:moveTo>
                  <a:lnTo>
                    <a:pt x="58804" y="773998"/>
                  </a:lnTo>
                  <a:lnTo>
                    <a:pt x="59059" y="773998"/>
                  </a:lnTo>
                  <a:lnTo>
                    <a:pt x="58093" y="772828"/>
                  </a:lnTo>
                  <a:close/>
                </a:path>
                <a:path w="1905000" h="863600">
                  <a:moveTo>
                    <a:pt x="1847734" y="771766"/>
                  </a:moveTo>
                  <a:lnTo>
                    <a:pt x="1846870" y="772828"/>
                  </a:lnTo>
                  <a:lnTo>
                    <a:pt x="1846146" y="773998"/>
                  </a:lnTo>
                  <a:lnTo>
                    <a:pt x="1847734" y="771766"/>
                  </a:lnTo>
                  <a:close/>
                </a:path>
                <a:path w="1905000" h="863600">
                  <a:moveTo>
                    <a:pt x="1890773" y="771766"/>
                  </a:moveTo>
                  <a:lnTo>
                    <a:pt x="1847734" y="771766"/>
                  </a:lnTo>
                  <a:lnTo>
                    <a:pt x="1846146" y="773998"/>
                  </a:lnTo>
                  <a:lnTo>
                    <a:pt x="1889714" y="773998"/>
                  </a:lnTo>
                  <a:lnTo>
                    <a:pt x="1890773" y="771766"/>
                  </a:lnTo>
                  <a:close/>
                </a:path>
                <a:path w="1905000" h="863600">
                  <a:moveTo>
                    <a:pt x="57448" y="771766"/>
                  </a:moveTo>
                  <a:lnTo>
                    <a:pt x="57217" y="771766"/>
                  </a:lnTo>
                  <a:lnTo>
                    <a:pt x="58093" y="772828"/>
                  </a:lnTo>
                  <a:lnTo>
                    <a:pt x="57448" y="771766"/>
                  </a:lnTo>
                  <a:close/>
                </a:path>
                <a:path w="1905000" h="863600">
                  <a:moveTo>
                    <a:pt x="1846858" y="90771"/>
                  </a:moveTo>
                  <a:lnTo>
                    <a:pt x="1864681" y="133650"/>
                  </a:lnTo>
                  <a:lnTo>
                    <a:pt x="1866825" y="707924"/>
                  </a:lnTo>
                  <a:lnTo>
                    <a:pt x="1866190" y="720070"/>
                  </a:lnTo>
                  <a:lnTo>
                    <a:pt x="1852157" y="764278"/>
                  </a:lnTo>
                  <a:lnTo>
                    <a:pt x="1846908" y="772767"/>
                  </a:lnTo>
                  <a:lnTo>
                    <a:pt x="1847734" y="771766"/>
                  </a:lnTo>
                  <a:lnTo>
                    <a:pt x="1890773" y="771766"/>
                  </a:lnTo>
                  <a:lnTo>
                    <a:pt x="1893003" y="767066"/>
                  </a:lnTo>
                  <a:lnTo>
                    <a:pt x="1904241" y="721992"/>
                  </a:lnTo>
                  <a:lnTo>
                    <a:pt x="1904951" y="155675"/>
                  </a:lnTo>
                  <a:lnTo>
                    <a:pt x="1904047" y="139694"/>
                  </a:lnTo>
                  <a:lnTo>
                    <a:pt x="1901581" y="124164"/>
                  </a:lnTo>
                  <a:lnTo>
                    <a:pt x="1897630" y="109174"/>
                  </a:lnTo>
                  <a:lnTo>
                    <a:pt x="1892275" y="94813"/>
                  </a:lnTo>
                  <a:lnTo>
                    <a:pt x="1890818" y="91833"/>
                  </a:lnTo>
                  <a:lnTo>
                    <a:pt x="1847734" y="91833"/>
                  </a:lnTo>
                  <a:lnTo>
                    <a:pt x="1846858" y="90771"/>
                  </a:lnTo>
                  <a:close/>
                </a:path>
                <a:path w="1905000" h="863600">
                  <a:moveTo>
                    <a:pt x="58804" y="89601"/>
                  </a:moveTo>
                  <a:lnTo>
                    <a:pt x="57217" y="91833"/>
                  </a:lnTo>
                  <a:lnTo>
                    <a:pt x="58080" y="90771"/>
                  </a:lnTo>
                  <a:lnTo>
                    <a:pt x="58804" y="89601"/>
                  </a:lnTo>
                  <a:close/>
                </a:path>
                <a:path w="1905000" h="863600">
                  <a:moveTo>
                    <a:pt x="58043" y="90832"/>
                  </a:moveTo>
                  <a:lnTo>
                    <a:pt x="57217" y="91833"/>
                  </a:lnTo>
                  <a:lnTo>
                    <a:pt x="57424" y="91833"/>
                  </a:lnTo>
                  <a:lnTo>
                    <a:pt x="58043" y="90832"/>
                  </a:lnTo>
                  <a:close/>
                </a:path>
                <a:path w="1905000" h="863600">
                  <a:moveTo>
                    <a:pt x="1846146" y="89601"/>
                  </a:moveTo>
                  <a:lnTo>
                    <a:pt x="1846908" y="90832"/>
                  </a:lnTo>
                  <a:lnTo>
                    <a:pt x="1847734" y="91833"/>
                  </a:lnTo>
                  <a:lnTo>
                    <a:pt x="1846146" y="89601"/>
                  </a:lnTo>
                  <a:close/>
                </a:path>
                <a:path w="1905000" h="863600">
                  <a:moveTo>
                    <a:pt x="1889727" y="89601"/>
                  </a:moveTo>
                  <a:lnTo>
                    <a:pt x="1846146" y="89601"/>
                  </a:lnTo>
                  <a:lnTo>
                    <a:pt x="1847734" y="91833"/>
                  </a:lnTo>
                  <a:lnTo>
                    <a:pt x="1890818" y="91833"/>
                  </a:lnTo>
                  <a:lnTo>
                    <a:pt x="1889727" y="89601"/>
                  </a:lnTo>
                  <a:close/>
                </a:path>
                <a:path w="1905000" h="863600">
                  <a:moveTo>
                    <a:pt x="59059" y="89601"/>
                  </a:moveTo>
                  <a:lnTo>
                    <a:pt x="58804" y="89601"/>
                  </a:lnTo>
                  <a:lnTo>
                    <a:pt x="58043" y="90832"/>
                  </a:lnTo>
                  <a:lnTo>
                    <a:pt x="59059" y="89601"/>
                  </a:lnTo>
                  <a:close/>
                </a:path>
                <a:path w="1905000" h="863600">
                  <a:moveTo>
                    <a:pt x="1832095" y="72880"/>
                  </a:moveTo>
                  <a:lnTo>
                    <a:pt x="1846858" y="90771"/>
                  </a:lnTo>
                  <a:lnTo>
                    <a:pt x="1846146" y="89601"/>
                  </a:lnTo>
                  <a:lnTo>
                    <a:pt x="1889727" y="89601"/>
                  </a:lnTo>
                  <a:lnTo>
                    <a:pt x="1885600" y="81163"/>
                  </a:lnTo>
                  <a:lnTo>
                    <a:pt x="1881275" y="74042"/>
                  </a:lnTo>
                  <a:lnTo>
                    <a:pt x="1833504" y="74042"/>
                  </a:lnTo>
                  <a:lnTo>
                    <a:pt x="1832095" y="72880"/>
                  </a:lnTo>
                  <a:close/>
                </a:path>
                <a:path w="1905000" h="863600">
                  <a:moveTo>
                    <a:pt x="74018" y="71471"/>
                  </a:moveTo>
                  <a:lnTo>
                    <a:pt x="71447" y="74042"/>
                  </a:lnTo>
                  <a:lnTo>
                    <a:pt x="72856" y="72880"/>
                  </a:lnTo>
                  <a:lnTo>
                    <a:pt x="74018" y="71471"/>
                  </a:lnTo>
                  <a:close/>
                </a:path>
                <a:path w="1905000" h="863600">
                  <a:moveTo>
                    <a:pt x="72856" y="72880"/>
                  </a:moveTo>
                  <a:lnTo>
                    <a:pt x="71447" y="74042"/>
                  </a:lnTo>
                  <a:lnTo>
                    <a:pt x="71897" y="74042"/>
                  </a:lnTo>
                  <a:lnTo>
                    <a:pt x="72856" y="72880"/>
                  </a:lnTo>
                  <a:close/>
                </a:path>
                <a:path w="1905000" h="863600">
                  <a:moveTo>
                    <a:pt x="1830933" y="71471"/>
                  </a:moveTo>
                  <a:lnTo>
                    <a:pt x="1832095" y="72880"/>
                  </a:lnTo>
                  <a:lnTo>
                    <a:pt x="1833504" y="74042"/>
                  </a:lnTo>
                  <a:lnTo>
                    <a:pt x="1830933" y="71471"/>
                  </a:lnTo>
                  <a:close/>
                </a:path>
                <a:path w="1905000" h="863600">
                  <a:moveTo>
                    <a:pt x="1879713" y="71471"/>
                  </a:moveTo>
                  <a:lnTo>
                    <a:pt x="1830933" y="71471"/>
                  </a:lnTo>
                  <a:lnTo>
                    <a:pt x="1833504" y="74042"/>
                  </a:lnTo>
                  <a:lnTo>
                    <a:pt x="1881275" y="74042"/>
                  </a:lnTo>
                  <a:lnTo>
                    <a:pt x="1879713" y="71471"/>
                  </a:lnTo>
                  <a:close/>
                </a:path>
                <a:path w="1905000" h="863600">
                  <a:moveTo>
                    <a:pt x="74562" y="71471"/>
                  </a:moveTo>
                  <a:lnTo>
                    <a:pt x="74018" y="71471"/>
                  </a:lnTo>
                  <a:lnTo>
                    <a:pt x="72856" y="72880"/>
                  </a:lnTo>
                  <a:lnTo>
                    <a:pt x="74562" y="71471"/>
                  </a:lnTo>
                  <a:close/>
                </a:path>
                <a:path w="1905000" h="863600">
                  <a:moveTo>
                    <a:pt x="1814142" y="58067"/>
                  </a:moveTo>
                  <a:lnTo>
                    <a:pt x="1832095" y="72880"/>
                  </a:lnTo>
                  <a:lnTo>
                    <a:pt x="1830933" y="71471"/>
                  </a:lnTo>
                  <a:lnTo>
                    <a:pt x="1879713" y="71471"/>
                  </a:lnTo>
                  <a:lnTo>
                    <a:pt x="1878234" y="69037"/>
                  </a:lnTo>
                  <a:lnTo>
                    <a:pt x="1877704" y="68291"/>
                  </a:lnTo>
                  <a:lnTo>
                    <a:pt x="1869897" y="58828"/>
                  </a:lnTo>
                  <a:lnTo>
                    <a:pt x="1815374" y="58828"/>
                  </a:lnTo>
                  <a:lnTo>
                    <a:pt x="1814142" y="58067"/>
                  </a:lnTo>
                  <a:close/>
                </a:path>
                <a:path w="1905000" h="863600">
                  <a:moveTo>
                    <a:pt x="91809" y="57241"/>
                  </a:moveTo>
                  <a:lnTo>
                    <a:pt x="89576" y="58828"/>
                  </a:lnTo>
                  <a:lnTo>
                    <a:pt x="90808" y="58067"/>
                  </a:lnTo>
                  <a:lnTo>
                    <a:pt x="91809" y="57241"/>
                  </a:lnTo>
                  <a:close/>
                </a:path>
                <a:path w="1905000" h="863600">
                  <a:moveTo>
                    <a:pt x="90747" y="58117"/>
                  </a:moveTo>
                  <a:lnTo>
                    <a:pt x="89576" y="58828"/>
                  </a:lnTo>
                  <a:lnTo>
                    <a:pt x="89885" y="58828"/>
                  </a:lnTo>
                  <a:lnTo>
                    <a:pt x="90747" y="58117"/>
                  </a:lnTo>
                  <a:close/>
                </a:path>
                <a:path w="1905000" h="863600">
                  <a:moveTo>
                    <a:pt x="1813142" y="57241"/>
                  </a:moveTo>
                  <a:lnTo>
                    <a:pt x="1814224" y="58117"/>
                  </a:lnTo>
                  <a:lnTo>
                    <a:pt x="1815374" y="58828"/>
                  </a:lnTo>
                  <a:lnTo>
                    <a:pt x="1813142" y="57241"/>
                  </a:lnTo>
                  <a:close/>
                </a:path>
                <a:path w="1905000" h="863600">
                  <a:moveTo>
                    <a:pt x="1868587" y="57241"/>
                  </a:moveTo>
                  <a:lnTo>
                    <a:pt x="1813142" y="57241"/>
                  </a:lnTo>
                  <a:lnTo>
                    <a:pt x="1815374" y="58828"/>
                  </a:lnTo>
                  <a:lnTo>
                    <a:pt x="1869897" y="58828"/>
                  </a:lnTo>
                  <a:lnTo>
                    <a:pt x="1868587" y="57241"/>
                  </a:lnTo>
                  <a:close/>
                </a:path>
                <a:path w="1905000" h="863600">
                  <a:moveTo>
                    <a:pt x="92189" y="57241"/>
                  </a:moveTo>
                  <a:lnTo>
                    <a:pt x="91809" y="57241"/>
                  </a:lnTo>
                  <a:lnTo>
                    <a:pt x="90747" y="58117"/>
                  </a:lnTo>
                  <a:lnTo>
                    <a:pt x="92189" y="57241"/>
                  </a:lnTo>
                  <a:close/>
                </a:path>
                <a:path w="1905000" h="863600">
                  <a:moveTo>
                    <a:pt x="1849779" y="38075"/>
                  </a:moveTo>
                  <a:lnTo>
                    <a:pt x="157572" y="38075"/>
                  </a:lnTo>
                  <a:lnTo>
                    <a:pt x="1748340" y="38100"/>
                  </a:lnTo>
                  <a:lnTo>
                    <a:pt x="1761446" y="38785"/>
                  </a:lnTo>
                  <a:lnTo>
                    <a:pt x="1805654" y="52818"/>
                  </a:lnTo>
                  <a:lnTo>
                    <a:pt x="1814142" y="58067"/>
                  </a:lnTo>
                  <a:lnTo>
                    <a:pt x="1813142" y="57241"/>
                  </a:lnTo>
                  <a:lnTo>
                    <a:pt x="1868587" y="57241"/>
                  </a:lnTo>
                  <a:lnTo>
                    <a:pt x="1859549" y="46286"/>
                  </a:lnTo>
                  <a:lnTo>
                    <a:pt x="1858689" y="45426"/>
                  </a:lnTo>
                  <a:lnTo>
                    <a:pt x="1849779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7498870" y="4615179"/>
            <a:ext cx="1070610" cy="69342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 indent="43180">
              <a:lnSpc>
                <a:spcPts val="2620"/>
              </a:lnSpc>
              <a:spcBef>
                <a:spcPts val="200"/>
              </a:spcBef>
            </a:pPr>
            <a:r>
              <a:rPr dirty="0" sz="2200" spc="-10" b="1">
                <a:latin typeface="Calibri"/>
                <a:cs typeface="Calibri"/>
              </a:rPr>
              <a:t>Element selection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594550" y="1870091"/>
            <a:ext cx="1511300" cy="838200"/>
            <a:chOff x="7594550" y="1870091"/>
            <a:chExt cx="1511300" cy="838200"/>
          </a:xfrm>
        </p:grpSpPr>
        <p:sp>
          <p:nvSpPr>
            <p:cNvPr id="14" name="object 14" descr=""/>
            <p:cNvSpPr/>
            <p:nvPr/>
          </p:nvSpPr>
          <p:spPr>
            <a:xfrm>
              <a:off x="7613574" y="1889141"/>
              <a:ext cx="1473200" cy="800100"/>
            </a:xfrm>
            <a:custGeom>
              <a:avLst/>
              <a:gdLst/>
              <a:ahLst/>
              <a:cxnLst/>
              <a:rect l="l" t="t" r="r" b="b"/>
              <a:pathLst>
                <a:path w="1473200" h="800100">
                  <a:moveTo>
                    <a:pt x="1339848" y="0"/>
                  </a:moveTo>
                  <a:lnTo>
                    <a:pt x="133352" y="0"/>
                  </a:lnTo>
                  <a:lnTo>
                    <a:pt x="91202" y="6798"/>
                  </a:lnTo>
                  <a:lnTo>
                    <a:pt x="54596" y="25728"/>
                  </a:lnTo>
                  <a:lnTo>
                    <a:pt x="25729" y="54595"/>
                  </a:lnTo>
                  <a:lnTo>
                    <a:pt x="6798" y="91201"/>
                  </a:lnTo>
                  <a:lnTo>
                    <a:pt x="0" y="133351"/>
                  </a:lnTo>
                  <a:lnTo>
                    <a:pt x="0" y="666747"/>
                  </a:lnTo>
                  <a:lnTo>
                    <a:pt x="6798" y="708897"/>
                  </a:lnTo>
                  <a:lnTo>
                    <a:pt x="25729" y="745503"/>
                  </a:lnTo>
                  <a:lnTo>
                    <a:pt x="54596" y="774370"/>
                  </a:lnTo>
                  <a:lnTo>
                    <a:pt x="91202" y="793301"/>
                  </a:lnTo>
                  <a:lnTo>
                    <a:pt x="133352" y="800100"/>
                  </a:lnTo>
                  <a:lnTo>
                    <a:pt x="1339848" y="800100"/>
                  </a:lnTo>
                  <a:lnTo>
                    <a:pt x="1381998" y="793301"/>
                  </a:lnTo>
                  <a:lnTo>
                    <a:pt x="1418604" y="774370"/>
                  </a:lnTo>
                  <a:lnTo>
                    <a:pt x="1447471" y="745503"/>
                  </a:lnTo>
                  <a:lnTo>
                    <a:pt x="1466401" y="708897"/>
                  </a:lnTo>
                  <a:lnTo>
                    <a:pt x="1473200" y="666747"/>
                  </a:lnTo>
                  <a:lnTo>
                    <a:pt x="1473200" y="133351"/>
                  </a:lnTo>
                  <a:lnTo>
                    <a:pt x="1466401" y="91201"/>
                  </a:lnTo>
                  <a:lnTo>
                    <a:pt x="1447471" y="54595"/>
                  </a:lnTo>
                  <a:lnTo>
                    <a:pt x="1418604" y="25728"/>
                  </a:lnTo>
                  <a:lnTo>
                    <a:pt x="1381998" y="6798"/>
                  </a:lnTo>
                  <a:lnTo>
                    <a:pt x="1339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594550" y="1870091"/>
              <a:ext cx="1511300" cy="838200"/>
            </a:xfrm>
            <a:custGeom>
              <a:avLst/>
              <a:gdLst/>
              <a:ahLst/>
              <a:cxnLst/>
              <a:rect l="l" t="t" r="r" b="b"/>
              <a:pathLst>
                <a:path w="1511300" h="838200">
                  <a:moveTo>
                    <a:pt x="1358873" y="0"/>
                  </a:moveTo>
                  <a:lnTo>
                    <a:pt x="151415" y="24"/>
                  </a:lnTo>
                  <a:lnTo>
                    <a:pt x="106174" y="7155"/>
                  </a:lnTo>
                  <a:lnTo>
                    <a:pt x="67655" y="25665"/>
                  </a:lnTo>
                  <a:lnTo>
                    <a:pt x="26327" y="66663"/>
                  </a:lnTo>
                  <a:lnTo>
                    <a:pt x="6570" y="108002"/>
                  </a:lnTo>
                  <a:lnTo>
                    <a:pt x="21" y="151441"/>
                  </a:lnTo>
                  <a:lnTo>
                    <a:pt x="0" y="686758"/>
                  </a:lnTo>
                  <a:lnTo>
                    <a:pt x="881" y="702306"/>
                  </a:lnTo>
                  <a:lnTo>
                    <a:pt x="11935" y="745125"/>
                  </a:lnTo>
                  <a:lnTo>
                    <a:pt x="44162" y="793153"/>
                  </a:lnTo>
                  <a:lnTo>
                    <a:pt x="92199" y="825855"/>
                  </a:lnTo>
                  <a:lnTo>
                    <a:pt x="137782" y="837486"/>
                  </a:lnTo>
                  <a:lnTo>
                    <a:pt x="152377" y="838200"/>
                  </a:lnTo>
                  <a:lnTo>
                    <a:pt x="1359834" y="838175"/>
                  </a:lnTo>
                  <a:lnTo>
                    <a:pt x="1405075" y="831043"/>
                  </a:lnTo>
                  <a:lnTo>
                    <a:pt x="1443595" y="812533"/>
                  </a:lnTo>
                  <a:lnTo>
                    <a:pt x="1458821" y="800124"/>
                  </a:lnTo>
                  <a:lnTo>
                    <a:pt x="152377" y="800100"/>
                  </a:lnTo>
                  <a:lnTo>
                    <a:pt x="139703" y="799435"/>
                  </a:lnTo>
                  <a:lnTo>
                    <a:pt x="128375" y="797608"/>
                  </a:lnTo>
                  <a:lnTo>
                    <a:pt x="117466" y="794703"/>
                  </a:lnTo>
                  <a:lnTo>
                    <a:pt x="110072" y="791927"/>
                  </a:lnTo>
                  <a:lnTo>
                    <a:pt x="109557" y="791927"/>
                  </a:lnTo>
                  <a:lnTo>
                    <a:pt x="107017" y="790780"/>
                  </a:lnTo>
                  <a:lnTo>
                    <a:pt x="107444" y="790780"/>
                  </a:lnTo>
                  <a:lnTo>
                    <a:pt x="90680" y="781681"/>
                  </a:lnTo>
                  <a:lnTo>
                    <a:pt x="89942" y="781681"/>
                  </a:lnTo>
                  <a:lnTo>
                    <a:pt x="86906" y="779632"/>
                  </a:lnTo>
                  <a:lnTo>
                    <a:pt x="87459" y="779632"/>
                  </a:lnTo>
                  <a:lnTo>
                    <a:pt x="73322" y="767967"/>
                  </a:lnTo>
                  <a:lnTo>
                    <a:pt x="72777" y="767967"/>
                  </a:lnTo>
                  <a:lnTo>
                    <a:pt x="70206" y="765397"/>
                  </a:lnTo>
                  <a:lnTo>
                    <a:pt x="70656" y="765397"/>
                  </a:lnTo>
                  <a:lnTo>
                    <a:pt x="58998" y="751268"/>
                  </a:lnTo>
                  <a:lnTo>
                    <a:pt x="58541" y="751268"/>
                  </a:lnTo>
                  <a:lnTo>
                    <a:pt x="56493" y="748231"/>
                  </a:lnTo>
                  <a:lnTo>
                    <a:pt x="56893" y="748231"/>
                  </a:lnTo>
                  <a:lnTo>
                    <a:pt x="47625" y="731156"/>
                  </a:lnTo>
                  <a:lnTo>
                    <a:pt x="47393" y="731156"/>
                  </a:lnTo>
                  <a:lnTo>
                    <a:pt x="46247" y="728616"/>
                  </a:lnTo>
                  <a:lnTo>
                    <a:pt x="46464" y="728616"/>
                  </a:lnTo>
                  <a:lnTo>
                    <a:pt x="42909" y="718905"/>
                  </a:lnTo>
                  <a:lnTo>
                    <a:pt x="40184" y="707928"/>
                  </a:lnTo>
                  <a:lnTo>
                    <a:pt x="38545" y="696558"/>
                  </a:lnTo>
                  <a:lnTo>
                    <a:pt x="38131" y="686758"/>
                  </a:lnTo>
                  <a:lnTo>
                    <a:pt x="38124" y="151441"/>
                  </a:lnTo>
                  <a:lnTo>
                    <a:pt x="38738" y="139727"/>
                  </a:lnTo>
                  <a:lnTo>
                    <a:pt x="40566" y="128400"/>
                  </a:lnTo>
                  <a:lnTo>
                    <a:pt x="43470" y="117490"/>
                  </a:lnTo>
                  <a:lnTo>
                    <a:pt x="46440" y="109581"/>
                  </a:lnTo>
                  <a:lnTo>
                    <a:pt x="46247" y="109581"/>
                  </a:lnTo>
                  <a:lnTo>
                    <a:pt x="47393" y="107041"/>
                  </a:lnTo>
                  <a:lnTo>
                    <a:pt x="47625" y="107041"/>
                  </a:lnTo>
                  <a:lnTo>
                    <a:pt x="56893" y="89966"/>
                  </a:lnTo>
                  <a:lnTo>
                    <a:pt x="56493" y="89966"/>
                  </a:lnTo>
                  <a:lnTo>
                    <a:pt x="58541" y="86930"/>
                  </a:lnTo>
                  <a:lnTo>
                    <a:pt x="58998" y="86930"/>
                  </a:lnTo>
                  <a:lnTo>
                    <a:pt x="70656" y="72801"/>
                  </a:lnTo>
                  <a:lnTo>
                    <a:pt x="70206" y="72801"/>
                  </a:lnTo>
                  <a:lnTo>
                    <a:pt x="72777" y="70230"/>
                  </a:lnTo>
                  <a:lnTo>
                    <a:pt x="73322" y="70230"/>
                  </a:lnTo>
                  <a:lnTo>
                    <a:pt x="87459" y="58566"/>
                  </a:lnTo>
                  <a:lnTo>
                    <a:pt x="86906" y="58566"/>
                  </a:lnTo>
                  <a:lnTo>
                    <a:pt x="89942" y="56517"/>
                  </a:lnTo>
                  <a:lnTo>
                    <a:pt x="90680" y="56517"/>
                  </a:lnTo>
                  <a:lnTo>
                    <a:pt x="107444" y="47417"/>
                  </a:lnTo>
                  <a:lnTo>
                    <a:pt x="107017" y="47417"/>
                  </a:lnTo>
                  <a:lnTo>
                    <a:pt x="109557" y="46271"/>
                  </a:lnTo>
                  <a:lnTo>
                    <a:pt x="110151" y="46271"/>
                  </a:lnTo>
                  <a:lnTo>
                    <a:pt x="119269" y="42933"/>
                  </a:lnTo>
                  <a:lnTo>
                    <a:pt x="130246" y="40208"/>
                  </a:lnTo>
                  <a:lnTo>
                    <a:pt x="141616" y="38569"/>
                  </a:lnTo>
                  <a:lnTo>
                    <a:pt x="153337" y="38075"/>
                  </a:lnTo>
                  <a:lnTo>
                    <a:pt x="1458822" y="38075"/>
                  </a:lnTo>
                  <a:lnTo>
                    <a:pt x="1444611" y="26351"/>
                  </a:lnTo>
                  <a:lnTo>
                    <a:pt x="1403272" y="6595"/>
                  </a:lnTo>
                  <a:lnTo>
                    <a:pt x="1373468" y="712"/>
                  </a:lnTo>
                  <a:lnTo>
                    <a:pt x="1358873" y="0"/>
                  </a:lnTo>
                  <a:close/>
                </a:path>
                <a:path w="1511300" h="838200">
                  <a:moveTo>
                    <a:pt x="1402920" y="791260"/>
                  </a:moveTo>
                  <a:lnTo>
                    <a:pt x="1391980" y="795265"/>
                  </a:lnTo>
                  <a:lnTo>
                    <a:pt x="1381004" y="797990"/>
                  </a:lnTo>
                  <a:lnTo>
                    <a:pt x="1369634" y="799628"/>
                  </a:lnTo>
                  <a:lnTo>
                    <a:pt x="1357913" y="800124"/>
                  </a:lnTo>
                  <a:lnTo>
                    <a:pt x="1458821" y="800124"/>
                  </a:lnTo>
                  <a:lnTo>
                    <a:pt x="1466228" y="794012"/>
                  </a:lnTo>
                  <a:lnTo>
                    <a:pt x="1467089" y="793151"/>
                  </a:lnTo>
                  <a:lnTo>
                    <a:pt x="1468099" y="791927"/>
                  </a:lnTo>
                  <a:lnTo>
                    <a:pt x="1401692" y="791927"/>
                  </a:lnTo>
                  <a:lnTo>
                    <a:pt x="1402920" y="791260"/>
                  </a:lnTo>
                  <a:close/>
                </a:path>
                <a:path w="1511300" h="838200">
                  <a:moveTo>
                    <a:pt x="107017" y="790780"/>
                  </a:moveTo>
                  <a:lnTo>
                    <a:pt x="109557" y="791927"/>
                  </a:lnTo>
                  <a:lnTo>
                    <a:pt x="108403" y="791301"/>
                  </a:lnTo>
                  <a:lnTo>
                    <a:pt x="107017" y="790780"/>
                  </a:lnTo>
                  <a:close/>
                </a:path>
                <a:path w="1511300" h="838200">
                  <a:moveTo>
                    <a:pt x="108403" y="791301"/>
                  </a:moveTo>
                  <a:lnTo>
                    <a:pt x="109557" y="791927"/>
                  </a:lnTo>
                  <a:lnTo>
                    <a:pt x="110072" y="791927"/>
                  </a:lnTo>
                  <a:lnTo>
                    <a:pt x="108403" y="791301"/>
                  </a:lnTo>
                  <a:close/>
                </a:path>
                <a:path w="1511300" h="838200">
                  <a:moveTo>
                    <a:pt x="1404232" y="790780"/>
                  </a:moveTo>
                  <a:lnTo>
                    <a:pt x="1402846" y="791301"/>
                  </a:lnTo>
                  <a:lnTo>
                    <a:pt x="1401692" y="791927"/>
                  </a:lnTo>
                  <a:lnTo>
                    <a:pt x="1404232" y="790780"/>
                  </a:lnTo>
                  <a:close/>
                </a:path>
                <a:path w="1511300" h="838200">
                  <a:moveTo>
                    <a:pt x="1469045" y="790780"/>
                  </a:moveTo>
                  <a:lnTo>
                    <a:pt x="1404232" y="790780"/>
                  </a:lnTo>
                  <a:lnTo>
                    <a:pt x="1401692" y="791927"/>
                  </a:lnTo>
                  <a:lnTo>
                    <a:pt x="1468099" y="791927"/>
                  </a:lnTo>
                  <a:lnTo>
                    <a:pt x="1469045" y="790780"/>
                  </a:lnTo>
                  <a:close/>
                </a:path>
                <a:path w="1511300" h="838200">
                  <a:moveTo>
                    <a:pt x="107444" y="790780"/>
                  </a:moveTo>
                  <a:lnTo>
                    <a:pt x="107017" y="790780"/>
                  </a:lnTo>
                  <a:lnTo>
                    <a:pt x="108403" y="791301"/>
                  </a:lnTo>
                  <a:lnTo>
                    <a:pt x="107444" y="790780"/>
                  </a:lnTo>
                  <a:close/>
                </a:path>
                <a:path w="1511300" h="838200">
                  <a:moveTo>
                    <a:pt x="1422725" y="780511"/>
                  </a:moveTo>
                  <a:lnTo>
                    <a:pt x="1402920" y="791260"/>
                  </a:lnTo>
                  <a:lnTo>
                    <a:pt x="1404232" y="790780"/>
                  </a:lnTo>
                  <a:lnTo>
                    <a:pt x="1469045" y="790780"/>
                  </a:lnTo>
                  <a:lnTo>
                    <a:pt x="1476552" y="781681"/>
                  </a:lnTo>
                  <a:lnTo>
                    <a:pt x="1421307" y="781681"/>
                  </a:lnTo>
                  <a:lnTo>
                    <a:pt x="1422725" y="780511"/>
                  </a:lnTo>
                  <a:close/>
                </a:path>
                <a:path w="1511300" h="838200">
                  <a:moveTo>
                    <a:pt x="86906" y="779632"/>
                  </a:moveTo>
                  <a:lnTo>
                    <a:pt x="89942" y="781681"/>
                  </a:lnTo>
                  <a:lnTo>
                    <a:pt x="88524" y="780511"/>
                  </a:lnTo>
                  <a:lnTo>
                    <a:pt x="86906" y="779632"/>
                  </a:lnTo>
                  <a:close/>
                </a:path>
                <a:path w="1511300" h="838200">
                  <a:moveTo>
                    <a:pt x="88524" y="780511"/>
                  </a:moveTo>
                  <a:lnTo>
                    <a:pt x="89942" y="781681"/>
                  </a:lnTo>
                  <a:lnTo>
                    <a:pt x="90680" y="781681"/>
                  </a:lnTo>
                  <a:lnTo>
                    <a:pt x="88524" y="780511"/>
                  </a:lnTo>
                  <a:close/>
                </a:path>
                <a:path w="1511300" h="838200">
                  <a:moveTo>
                    <a:pt x="1424344" y="779632"/>
                  </a:moveTo>
                  <a:lnTo>
                    <a:pt x="1422725" y="780511"/>
                  </a:lnTo>
                  <a:lnTo>
                    <a:pt x="1421307" y="781681"/>
                  </a:lnTo>
                  <a:lnTo>
                    <a:pt x="1424344" y="779632"/>
                  </a:lnTo>
                  <a:close/>
                </a:path>
                <a:path w="1511300" h="838200">
                  <a:moveTo>
                    <a:pt x="1478242" y="779632"/>
                  </a:moveTo>
                  <a:lnTo>
                    <a:pt x="1424344" y="779632"/>
                  </a:lnTo>
                  <a:lnTo>
                    <a:pt x="1421307" y="781681"/>
                  </a:lnTo>
                  <a:lnTo>
                    <a:pt x="1476552" y="781681"/>
                  </a:lnTo>
                  <a:lnTo>
                    <a:pt x="1478242" y="779632"/>
                  </a:lnTo>
                  <a:close/>
                </a:path>
                <a:path w="1511300" h="838200">
                  <a:moveTo>
                    <a:pt x="87459" y="779632"/>
                  </a:moveTo>
                  <a:lnTo>
                    <a:pt x="86906" y="779632"/>
                  </a:lnTo>
                  <a:lnTo>
                    <a:pt x="88524" y="780511"/>
                  </a:lnTo>
                  <a:lnTo>
                    <a:pt x="87459" y="779632"/>
                  </a:lnTo>
                  <a:close/>
                </a:path>
                <a:path w="1511300" h="838200">
                  <a:moveTo>
                    <a:pt x="1439635" y="766559"/>
                  </a:moveTo>
                  <a:lnTo>
                    <a:pt x="1422725" y="780511"/>
                  </a:lnTo>
                  <a:lnTo>
                    <a:pt x="1424344" y="779632"/>
                  </a:lnTo>
                  <a:lnTo>
                    <a:pt x="1478242" y="779632"/>
                  </a:lnTo>
                  <a:lnTo>
                    <a:pt x="1484923" y="771535"/>
                  </a:lnTo>
                  <a:lnTo>
                    <a:pt x="1485609" y="770519"/>
                  </a:lnTo>
                  <a:lnTo>
                    <a:pt x="1486994" y="767967"/>
                  </a:lnTo>
                  <a:lnTo>
                    <a:pt x="1438473" y="767967"/>
                  </a:lnTo>
                  <a:lnTo>
                    <a:pt x="1439635" y="766559"/>
                  </a:lnTo>
                  <a:close/>
                </a:path>
                <a:path w="1511300" h="838200">
                  <a:moveTo>
                    <a:pt x="70206" y="765397"/>
                  </a:moveTo>
                  <a:lnTo>
                    <a:pt x="72777" y="767967"/>
                  </a:lnTo>
                  <a:lnTo>
                    <a:pt x="71615" y="766559"/>
                  </a:lnTo>
                  <a:lnTo>
                    <a:pt x="70206" y="765397"/>
                  </a:lnTo>
                  <a:close/>
                </a:path>
                <a:path w="1511300" h="838200">
                  <a:moveTo>
                    <a:pt x="71615" y="766559"/>
                  </a:moveTo>
                  <a:lnTo>
                    <a:pt x="72777" y="767967"/>
                  </a:lnTo>
                  <a:lnTo>
                    <a:pt x="73322" y="767967"/>
                  </a:lnTo>
                  <a:lnTo>
                    <a:pt x="71615" y="766559"/>
                  </a:lnTo>
                  <a:close/>
                </a:path>
                <a:path w="1511300" h="838200">
                  <a:moveTo>
                    <a:pt x="1441043" y="765397"/>
                  </a:moveTo>
                  <a:lnTo>
                    <a:pt x="1439635" y="766559"/>
                  </a:lnTo>
                  <a:lnTo>
                    <a:pt x="1438473" y="767967"/>
                  </a:lnTo>
                  <a:lnTo>
                    <a:pt x="1441043" y="765397"/>
                  </a:lnTo>
                  <a:close/>
                </a:path>
                <a:path w="1511300" h="838200">
                  <a:moveTo>
                    <a:pt x="1488389" y="765397"/>
                  </a:moveTo>
                  <a:lnTo>
                    <a:pt x="1441043" y="765397"/>
                  </a:lnTo>
                  <a:lnTo>
                    <a:pt x="1438473" y="767967"/>
                  </a:lnTo>
                  <a:lnTo>
                    <a:pt x="1486994" y="767967"/>
                  </a:lnTo>
                  <a:lnTo>
                    <a:pt x="1488389" y="765397"/>
                  </a:lnTo>
                  <a:close/>
                </a:path>
                <a:path w="1511300" h="838200">
                  <a:moveTo>
                    <a:pt x="70656" y="765397"/>
                  </a:moveTo>
                  <a:lnTo>
                    <a:pt x="70206" y="765397"/>
                  </a:lnTo>
                  <a:lnTo>
                    <a:pt x="71615" y="766559"/>
                  </a:lnTo>
                  <a:lnTo>
                    <a:pt x="70656" y="765397"/>
                  </a:lnTo>
                  <a:close/>
                </a:path>
                <a:path w="1511300" h="838200">
                  <a:moveTo>
                    <a:pt x="1453587" y="749649"/>
                  </a:moveTo>
                  <a:lnTo>
                    <a:pt x="1439635" y="766559"/>
                  </a:lnTo>
                  <a:lnTo>
                    <a:pt x="1441043" y="765397"/>
                  </a:lnTo>
                  <a:lnTo>
                    <a:pt x="1488389" y="765397"/>
                  </a:lnTo>
                  <a:lnTo>
                    <a:pt x="1496058" y="751268"/>
                  </a:lnTo>
                  <a:lnTo>
                    <a:pt x="1452708" y="751268"/>
                  </a:lnTo>
                  <a:lnTo>
                    <a:pt x="1453587" y="749649"/>
                  </a:lnTo>
                  <a:close/>
                </a:path>
                <a:path w="1511300" h="838200">
                  <a:moveTo>
                    <a:pt x="56493" y="748231"/>
                  </a:moveTo>
                  <a:lnTo>
                    <a:pt x="58541" y="751268"/>
                  </a:lnTo>
                  <a:lnTo>
                    <a:pt x="57663" y="749649"/>
                  </a:lnTo>
                  <a:lnTo>
                    <a:pt x="56493" y="748231"/>
                  </a:lnTo>
                  <a:close/>
                </a:path>
                <a:path w="1511300" h="838200">
                  <a:moveTo>
                    <a:pt x="57663" y="749649"/>
                  </a:moveTo>
                  <a:lnTo>
                    <a:pt x="58541" y="751268"/>
                  </a:lnTo>
                  <a:lnTo>
                    <a:pt x="58998" y="751268"/>
                  </a:lnTo>
                  <a:lnTo>
                    <a:pt x="57663" y="749649"/>
                  </a:lnTo>
                  <a:close/>
                </a:path>
                <a:path w="1511300" h="838200">
                  <a:moveTo>
                    <a:pt x="1454757" y="748231"/>
                  </a:moveTo>
                  <a:lnTo>
                    <a:pt x="1453587" y="749649"/>
                  </a:lnTo>
                  <a:lnTo>
                    <a:pt x="1452708" y="751268"/>
                  </a:lnTo>
                  <a:lnTo>
                    <a:pt x="1454757" y="748231"/>
                  </a:lnTo>
                  <a:close/>
                </a:path>
                <a:path w="1511300" h="838200">
                  <a:moveTo>
                    <a:pt x="1497707" y="748231"/>
                  </a:moveTo>
                  <a:lnTo>
                    <a:pt x="1454757" y="748231"/>
                  </a:lnTo>
                  <a:lnTo>
                    <a:pt x="1452708" y="751268"/>
                  </a:lnTo>
                  <a:lnTo>
                    <a:pt x="1496058" y="751268"/>
                  </a:lnTo>
                  <a:lnTo>
                    <a:pt x="1497707" y="748231"/>
                  </a:lnTo>
                  <a:close/>
                </a:path>
                <a:path w="1511300" h="838200">
                  <a:moveTo>
                    <a:pt x="56893" y="748231"/>
                  </a:moveTo>
                  <a:lnTo>
                    <a:pt x="56493" y="748231"/>
                  </a:lnTo>
                  <a:lnTo>
                    <a:pt x="57663" y="749649"/>
                  </a:lnTo>
                  <a:lnTo>
                    <a:pt x="56893" y="748231"/>
                  </a:lnTo>
                  <a:close/>
                </a:path>
                <a:path w="1511300" h="838200">
                  <a:moveTo>
                    <a:pt x="1464376" y="729771"/>
                  </a:moveTo>
                  <a:lnTo>
                    <a:pt x="1453587" y="749649"/>
                  </a:lnTo>
                  <a:lnTo>
                    <a:pt x="1454757" y="748231"/>
                  </a:lnTo>
                  <a:lnTo>
                    <a:pt x="1497707" y="748231"/>
                  </a:lnTo>
                  <a:lnTo>
                    <a:pt x="1498932" y="745973"/>
                  </a:lnTo>
                  <a:lnTo>
                    <a:pt x="1499315" y="745125"/>
                  </a:lnTo>
                  <a:lnTo>
                    <a:pt x="1504334" y="731156"/>
                  </a:lnTo>
                  <a:lnTo>
                    <a:pt x="1463856" y="731156"/>
                  </a:lnTo>
                  <a:lnTo>
                    <a:pt x="1464376" y="729771"/>
                  </a:lnTo>
                  <a:close/>
                </a:path>
                <a:path w="1511300" h="838200">
                  <a:moveTo>
                    <a:pt x="46247" y="728616"/>
                  </a:moveTo>
                  <a:lnTo>
                    <a:pt x="47393" y="731156"/>
                  </a:lnTo>
                  <a:lnTo>
                    <a:pt x="46873" y="729771"/>
                  </a:lnTo>
                  <a:lnTo>
                    <a:pt x="46247" y="728616"/>
                  </a:lnTo>
                  <a:close/>
                </a:path>
                <a:path w="1511300" h="838200">
                  <a:moveTo>
                    <a:pt x="46913" y="729845"/>
                  </a:moveTo>
                  <a:lnTo>
                    <a:pt x="47393" y="731156"/>
                  </a:lnTo>
                  <a:lnTo>
                    <a:pt x="47625" y="731156"/>
                  </a:lnTo>
                  <a:lnTo>
                    <a:pt x="46913" y="729845"/>
                  </a:lnTo>
                  <a:close/>
                </a:path>
                <a:path w="1511300" h="838200">
                  <a:moveTo>
                    <a:pt x="1465003" y="728616"/>
                  </a:moveTo>
                  <a:lnTo>
                    <a:pt x="1464349" y="729845"/>
                  </a:lnTo>
                  <a:lnTo>
                    <a:pt x="1463856" y="731156"/>
                  </a:lnTo>
                  <a:lnTo>
                    <a:pt x="1465003" y="728616"/>
                  </a:lnTo>
                  <a:close/>
                </a:path>
                <a:path w="1511300" h="838200">
                  <a:moveTo>
                    <a:pt x="1505075" y="728616"/>
                  </a:moveTo>
                  <a:lnTo>
                    <a:pt x="1465003" y="728616"/>
                  </a:lnTo>
                  <a:lnTo>
                    <a:pt x="1463856" y="731156"/>
                  </a:lnTo>
                  <a:lnTo>
                    <a:pt x="1504334" y="731156"/>
                  </a:lnTo>
                  <a:lnTo>
                    <a:pt x="1504679" y="730196"/>
                  </a:lnTo>
                  <a:lnTo>
                    <a:pt x="1505075" y="728616"/>
                  </a:lnTo>
                  <a:close/>
                </a:path>
                <a:path w="1511300" h="838200">
                  <a:moveTo>
                    <a:pt x="46464" y="728616"/>
                  </a:moveTo>
                  <a:lnTo>
                    <a:pt x="46247" y="728616"/>
                  </a:lnTo>
                  <a:lnTo>
                    <a:pt x="46913" y="729845"/>
                  </a:lnTo>
                  <a:lnTo>
                    <a:pt x="46464" y="728616"/>
                  </a:lnTo>
                  <a:close/>
                </a:path>
                <a:path w="1511300" h="838200">
                  <a:moveTo>
                    <a:pt x="1464336" y="108353"/>
                  </a:moveTo>
                  <a:lnTo>
                    <a:pt x="1473118" y="151441"/>
                  </a:lnTo>
                  <a:lnTo>
                    <a:pt x="1473124" y="686758"/>
                  </a:lnTo>
                  <a:lnTo>
                    <a:pt x="1472510" y="698470"/>
                  </a:lnTo>
                  <a:lnTo>
                    <a:pt x="1470684" y="709799"/>
                  </a:lnTo>
                  <a:lnTo>
                    <a:pt x="1467779" y="720708"/>
                  </a:lnTo>
                  <a:lnTo>
                    <a:pt x="1464376" y="729771"/>
                  </a:lnTo>
                  <a:lnTo>
                    <a:pt x="1465003" y="728616"/>
                  </a:lnTo>
                  <a:lnTo>
                    <a:pt x="1505075" y="728616"/>
                  </a:lnTo>
                  <a:lnTo>
                    <a:pt x="1508348" y="715547"/>
                  </a:lnTo>
                  <a:lnTo>
                    <a:pt x="1510562" y="700392"/>
                  </a:lnTo>
                  <a:lnTo>
                    <a:pt x="1511227" y="686758"/>
                  </a:lnTo>
                  <a:lnTo>
                    <a:pt x="1511250" y="151441"/>
                  </a:lnTo>
                  <a:lnTo>
                    <a:pt x="1510369" y="135892"/>
                  </a:lnTo>
                  <a:lnTo>
                    <a:pt x="1507966" y="120782"/>
                  </a:lnTo>
                  <a:lnTo>
                    <a:pt x="1505011" y="109581"/>
                  </a:lnTo>
                  <a:lnTo>
                    <a:pt x="1465003" y="109581"/>
                  </a:lnTo>
                  <a:lnTo>
                    <a:pt x="1464336" y="108353"/>
                  </a:lnTo>
                  <a:close/>
                </a:path>
                <a:path w="1511300" h="838200">
                  <a:moveTo>
                    <a:pt x="47393" y="107041"/>
                  </a:moveTo>
                  <a:lnTo>
                    <a:pt x="46247" y="109581"/>
                  </a:lnTo>
                  <a:lnTo>
                    <a:pt x="46901" y="108353"/>
                  </a:lnTo>
                  <a:lnTo>
                    <a:pt x="47393" y="107041"/>
                  </a:lnTo>
                  <a:close/>
                </a:path>
                <a:path w="1511300" h="838200">
                  <a:moveTo>
                    <a:pt x="46873" y="108427"/>
                  </a:moveTo>
                  <a:lnTo>
                    <a:pt x="46247" y="109581"/>
                  </a:lnTo>
                  <a:lnTo>
                    <a:pt x="46440" y="109581"/>
                  </a:lnTo>
                  <a:lnTo>
                    <a:pt x="46873" y="108427"/>
                  </a:lnTo>
                  <a:close/>
                </a:path>
                <a:path w="1511300" h="838200">
                  <a:moveTo>
                    <a:pt x="1463856" y="107041"/>
                  </a:moveTo>
                  <a:lnTo>
                    <a:pt x="1464376" y="108427"/>
                  </a:lnTo>
                  <a:lnTo>
                    <a:pt x="1465003" y="109581"/>
                  </a:lnTo>
                  <a:lnTo>
                    <a:pt x="1463856" y="107041"/>
                  </a:lnTo>
                  <a:close/>
                </a:path>
                <a:path w="1511300" h="838200">
                  <a:moveTo>
                    <a:pt x="1504341" y="107041"/>
                  </a:moveTo>
                  <a:lnTo>
                    <a:pt x="1463856" y="107041"/>
                  </a:lnTo>
                  <a:lnTo>
                    <a:pt x="1465003" y="109581"/>
                  </a:lnTo>
                  <a:lnTo>
                    <a:pt x="1505011" y="109581"/>
                  </a:lnTo>
                  <a:lnTo>
                    <a:pt x="1504341" y="107041"/>
                  </a:lnTo>
                  <a:close/>
                </a:path>
                <a:path w="1511300" h="838200">
                  <a:moveTo>
                    <a:pt x="47625" y="107041"/>
                  </a:moveTo>
                  <a:lnTo>
                    <a:pt x="47393" y="107041"/>
                  </a:lnTo>
                  <a:lnTo>
                    <a:pt x="46873" y="108427"/>
                  </a:lnTo>
                  <a:lnTo>
                    <a:pt x="47625" y="107041"/>
                  </a:lnTo>
                  <a:close/>
                </a:path>
                <a:path w="1511300" h="838200">
                  <a:moveTo>
                    <a:pt x="1453587" y="88548"/>
                  </a:moveTo>
                  <a:lnTo>
                    <a:pt x="1464336" y="108353"/>
                  </a:lnTo>
                  <a:lnTo>
                    <a:pt x="1463856" y="107041"/>
                  </a:lnTo>
                  <a:lnTo>
                    <a:pt x="1504341" y="107041"/>
                  </a:lnTo>
                  <a:lnTo>
                    <a:pt x="1504119" y="106198"/>
                  </a:lnTo>
                  <a:lnTo>
                    <a:pt x="1499316" y="93075"/>
                  </a:lnTo>
                  <a:lnTo>
                    <a:pt x="1498931" y="92223"/>
                  </a:lnTo>
                  <a:lnTo>
                    <a:pt x="1497706" y="89966"/>
                  </a:lnTo>
                  <a:lnTo>
                    <a:pt x="1454757" y="89966"/>
                  </a:lnTo>
                  <a:lnTo>
                    <a:pt x="1453587" y="88548"/>
                  </a:lnTo>
                  <a:close/>
                </a:path>
                <a:path w="1511300" h="838200">
                  <a:moveTo>
                    <a:pt x="58541" y="86930"/>
                  </a:moveTo>
                  <a:lnTo>
                    <a:pt x="56493" y="89966"/>
                  </a:lnTo>
                  <a:lnTo>
                    <a:pt x="57663" y="88548"/>
                  </a:lnTo>
                  <a:lnTo>
                    <a:pt x="58541" y="86930"/>
                  </a:lnTo>
                  <a:close/>
                </a:path>
                <a:path w="1511300" h="838200">
                  <a:moveTo>
                    <a:pt x="57663" y="88548"/>
                  </a:moveTo>
                  <a:lnTo>
                    <a:pt x="56493" y="89966"/>
                  </a:lnTo>
                  <a:lnTo>
                    <a:pt x="56893" y="89966"/>
                  </a:lnTo>
                  <a:lnTo>
                    <a:pt x="57663" y="88548"/>
                  </a:lnTo>
                  <a:close/>
                </a:path>
                <a:path w="1511300" h="838200">
                  <a:moveTo>
                    <a:pt x="1452708" y="86930"/>
                  </a:moveTo>
                  <a:lnTo>
                    <a:pt x="1453587" y="88548"/>
                  </a:lnTo>
                  <a:lnTo>
                    <a:pt x="1454757" y="89966"/>
                  </a:lnTo>
                  <a:lnTo>
                    <a:pt x="1452708" y="86930"/>
                  </a:lnTo>
                  <a:close/>
                </a:path>
                <a:path w="1511300" h="838200">
                  <a:moveTo>
                    <a:pt x="1496058" y="86930"/>
                  </a:moveTo>
                  <a:lnTo>
                    <a:pt x="1452708" y="86930"/>
                  </a:lnTo>
                  <a:lnTo>
                    <a:pt x="1454757" y="89966"/>
                  </a:lnTo>
                  <a:lnTo>
                    <a:pt x="1497706" y="89966"/>
                  </a:lnTo>
                  <a:lnTo>
                    <a:pt x="1496058" y="86930"/>
                  </a:lnTo>
                  <a:close/>
                </a:path>
                <a:path w="1511300" h="838200">
                  <a:moveTo>
                    <a:pt x="58998" y="86930"/>
                  </a:moveTo>
                  <a:lnTo>
                    <a:pt x="58541" y="86930"/>
                  </a:lnTo>
                  <a:lnTo>
                    <a:pt x="57663" y="88548"/>
                  </a:lnTo>
                  <a:lnTo>
                    <a:pt x="58998" y="86930"/>
                  </a:lnTo>
                  <a:close/>
                </a:path>
                <a:path w="1511300" h="838200">
                  <a:moveTo>
                    <a:pt x="1439635" y="71639"/>
                  </a:moveTo>
                  <a:lnTo>
                    <a:pt x="1453587" y="88548"/>
                  </a:lnTo>
                  <a:lnTo>
                    <a:pt x="1452708" y="86930"/>
                  </a:lnTo>
                  <a:lnTo>
                    <a:pt x="1496058" y="86930"/>
                  </a:lnTo>
                  <a:lnTo>
                    <a:pt x="1488389" y="72801"/>
                  </a:lnTo>
                  <a:lnTo>
                    <a:pt x="1441043" y="72801"/>
                  </a:lnTo>
                  <a:lnTo>
                    <a:pt x="1439635" y="71639"/>
                  </a:lnTo>
                  <a:close/>
                </a:path>
                <a:path w="1511300" h="838200">
                  <a:moveTo>
                    <a:pt x="72777" y="70230"/>
                  </a:moveTo>
                  <a:lnTo>
                    <a:pt x="70206" y="72801"/>
                  </a:lnTo>
                  <a:lnTo>
                    <a:pt x="71615" y="71639"/>
                  </a:lnTo>
                  <a:lnTo>
                    <a:pt x="72777" y="70230"/>
                  </a:lnTo>
                  <a:close/>
                </a:path>
                <a:path w="1511300" h="838200">
                  <a:moveTo>
                    <a:pt x="71615" y="71639"/>
                  </a:moveTo>
                  <a:lnTo>
                    <a:pt x="70206" y="72801"/>
                  </a:lnTo>
                  <a:lnTo>
                    <a:pt x="70656" y="72801"/>
                  </a:lnTo>
                  <a:lnTo>
                    <a:pt x="71615" y="71639"/>
                  </a:lnTo>
                  <a:close/>
                </a:path>
                <a:path w="1511300" h="838200">
                  <a:moveTo>
                    <a:pt x="1438473" y="70230"/>
                  </a:moveTo>
                  <a:lnTo>
                    <a:pt x="1439635" y="71639"/>
                  </a:lnTo>
                  <a:lnTo>
                    <a:pt x="1441043" y="72801"/>
                  </a:lnTo>
                  <a:lnTo>
                    <a:pt x="1438473" y="70230"/>
                  </a:lnTo>
                  <a:close/>
                </a:path>
                <a:path w="1511300" h="838200">
                  <a:moveTo>
                    <a:pt x="1486994" y="70230"/>
                  </a:moveTo>
                  <a:lnTo>
                    <a:pt x="1438473" y="70230"/>
                  </a:lnTo>
                  <a:lnTo>
                    <a:pt x="1441043" y="72801"/>
                  </a:lnTo>
                  <a:lnTo>
                    <a:pt x="1488389" y="72801"/>
                  </a:lnTo>
                  <a:lnTo>
                    <a:pt x="1486994" y="70230"/>
                  </a:lnTo>
                  <a:close/>
                </a:path>
                <a:path w="1511300" h="838200">
                  <a:moveTo>
                    <a:pt x="73322" y="70230"/>
                  </a:moveTo>
                  <a:lnTo>
                    <a:pt x="72777" y="70230"/>
                  </a:lnTo>
                  <a:lnTo>
                    <a:pt x="71615" y="71639"/>
                  </a:lnTo>
                  <a:lnTo>
                    <a:pt x="73322" y="70230"/>
                  </a:lnTo>
                  <a:close/>
                </a:path>
                <a:path w="1511300" h="838200">
                  <a:moveTo>
                    <a:pt x="1422725" y="57687"/>
                  </a:moveTo>
                  <a:lnTo>
                    <a:pt x="1439635" y="71639"/>
                  </a:lnTo>
                  <a:lnTo>
                    <a:pt x="1438473" y="70230"/>
                  </a:lnTo>
                  <a:lnTo>
                    <a:pt x="1486994" y="70230"/>
                  </a:lnTo>
                  <a:lnTo>
                    <a:pt x="1485609" y="67679"/>
                  </a:lnTo>
                  <a:lnTo>
                    <a:pt x="1484923" y="66662"/>
                  </a:lnTo>
                  <a:lnTo>
                    <a:pt x="1478243" y="58566"/>
                  </a:lnTo>
                  <a:lnTo>
                    <a:pt x="1424344" y="58566"/>
                  </a:lnTo>
                  <a:lnTo>
                    <a:pt x="1422725" y="57687"/>
                  </a:lnTo>
                  <a:close/>
                </a:path>
                <a:path w="1511300" h="838200">
                  <a:moveTo>
                    <a:pt x="89942" y="56517"/>
                  </a:moveTo>
                  <a:lnTo>
                    <a:pt x="86906" y="58566"/>
                  </a:lnTo>
                  <a:lnTo>
                    <a:pt x="88524" y="57687"/>
                  </a:lnTo>
                  <a:lnTo>
                    <a:pt x="89942" y="56517"/>
                  </a:lnTo>
                  <a:close/>
                </a:path>
                <a:path w="1511300" h="838200">
                  <a:moveTo>
                    <a:pt x="88524" y="57687"/>
                  </a:moveTo>
                  <a:lnTo>
                    <a:pt x="86906" y="58566"/>
                  </a:lnTo>
                  <a:lnTo>
                    <a:pt x="87459" y="58566"/>
                  </a:lnTo>
                  <a:lnTo>
                    <a:pt x="88524" y="57687"/>
                  </a:lnTo>
                  <a:close/>
                </a:path>
                <a:path w="1511300" h="838200">
                  <a:moveTo>
                    <a:pt x="1421307" y="56517"/>
                  </a:moveTo>
                  <a:lnTo>
                    <a:pt x="1422725" y="57687"/>
                  </a:lnTo>
                  <a:lnTo>
                    <a:pt x="1424344" y="58566"/>
                  </a:lnTo>
                  <a:lnTo>
                    <a:pt x="1421307" y="56517"/>
                  </a:lnTo>
                  <a:close/>
                </a:path>
                <a:path w="1511300" h="838200">
                  <a:moveTo>
                    <a:pt x="1476553" y="56517"/>
                  </a:moveTo>
                  <a:lnTo>
                    <a:pt x="1421307" y="56517"/>
                  </a:lnTo>
                  <a:lnTo>
                    <a:pt x="1424344" y="58566"/>
                  </a:lnTo>
                  <a:lnTo>
                    <a:pt x="1478243" y="58566"/>
                  </a:lnTo>
                  <a:lnTo>
                    <a:pt x="1476553" y="56517"/>
                  </a:lnTo>
                  <a:close/>
                </a:path>
                <a:path w="1511300" h="838200">
                  <a:moveTo>
                    <a:pt x="90680" y="56517"/>
                  </a:moveTo>
                  <a:lnTo>
                    <a:pt x="89942" y="56517"/>
                  </a:lnTo>
                  <a:lnTo>
                    <a:pt x="88524" y="57687"/>
                  </a:lnTo>
                  <a:lnTo>
                    <a:pt x="90680" y="56517"/>
                  </a:lnTo>
                  <a:close/>
                </a:path>
                <a:path w="1511300" h="838200">
                  <a:moveTo>
                    <a:pt x="1402846" y="46897"/>
                  </a:moveTo>
                  <a:lnTo>
                    <a:pt x="1422725" y="57687"/>
                  </a:lnTo>
                  <a:lnTo>
                    <a:pt x="1421307" y="56517"/>
                  </a:lnTo>
                  <a:lnTo>
                    <a:pt x="1476553" y="56517"/>
                  </a:lnTo>
                  <a:lnTo>
                    <a:pt x="1469045" y="47417"/>
                  </a:lnTo>
                  <a:lnTo>
                    <a:pt x="1404232" y="47417"/>
                  </a:lnTo>
                  <a:lnTo>
                    <a:pt x="1402846" y="46897"/>
                  </a:lnTo>
                  <a:close/>
                </a:path>
                <a:path w="1511300" h="838200">
                  <a:moveTo>
                    <a:pt x="109557" y="46271"/>
                  </a:moveTo>
                  <a:lnTo>
                    <a:pt x="107017" y="47417"/>
                  </a:lnTo>
                  <a:lnTo>
                    <a:pt x="108403" y="46897"/>
                  </a:lnTo>
                  <a:lnTo>
                    <a:pt x="109557" y="46271"/>
                  </a:lnTo>
                  <a:close/>
                </a:path>
                <a:path w="1511300" h="838200">
                  <a:moveTo>
                    <a:pt x="108329" y="46937"/>
                  </a:moveTo>
                  <a:lnTo>
                    <a:pt x="107017" y="47417"/>
                  </a:lnTo>
                  <a:lnTo>
                    <a:pt x="107444" y="47417"/>
                  </a:lnTo>
                  <a:lnTo>
                    <a:pt x="108329" y="46937"/>
                  </a:lnTo>
                  <a:close/>
                </a:path>
                <a:path w="1511300" h="838200">
                  <a:moveTo>
                    <a:pt x="1401692" y="46271"/>
                  </a:moveTo>
                  <a:lnTo>
                    <a:pt x="1402846" y="46897"/>
                  </a:lnTo>
                  <a:lnTo>
                    <a:pt x="1404232" y="47417"/>
                  </a:lnTo>
                  <a:lnTo>
                    <a:pt x="1401692" y="46271"/>
                  </a:lnTo>
                  <a:close/>
                </a:path>
                <a:path w="1511300" h="838200">
                  <a:moveTo>
                    <a:pt x="1468098" y="46271"/>
                  </a:moveTo>
                  <a:lnTo>
                    <a:pt x="1401692" y="46271"/>
                  </a:lnTo>
                  <a:lnTo>
                    <a:pt x="1404232" y="47417"/>
                  </a:lnTo>
                  <a:lnTo>
                    <a:pt x="1469045" y="47417"/>
                  </a:lnTo>
                  <a:lnTo>
                    <a:pt x="1468098" y="46271"/>
                  </a:lnTo>
                  <a:close/>
                </a:path>
                <a:path w="1511300" h="838200">
                  <a:moveTo>
                    <a:pt x="110151" y="46271"/>
                  </a:moveTo>
                  <a:lnTo>
                    <a:pt x="109557" y="46271"/>
                  </a:lnTo>
                  <a:lnTo>
                    <a:pt x="108329" y="46937"/>
                  </a:lnTo>
                  <a:lnTo>
                    <a:pt x="110151" y="46271"/>
                  </a:lnTo>
                  <a:close/>
                </a:path>
                <a:path w="1511300" h="838200">
                  <a:moveTo>
                    <a:pt x="1458822" y="38075"/>
                  </a:moveTo>
                  <a:lnTo>
                    <a:pt x="153337" y="38075"/>
                  </a:lnTo>
                  <a:lnTo>
                    <a:pt x="1358873" y="38100"/>
                  </a:lnTo>
                  <a:lnTo>
                    <a:pt x="1371546" y="38764"/>
                  </a:lnTo>
                  <a:lnTo>
                    <a:pt x="1382873" y="40590"/>
                  </a:lnTo>
                  <a:lnTo>
                    <a:pt x="1393784" y="43494"/>
                  </a:lnTo>
                  <a:lnTo>
                    <a:pt x="1402846" y="46897"/>
                  </a:lnTo>
                  <a:lnTo>
                    <a:pt x="1401692" y="46271"/>
                  </a:lnTo>
                  <a:lnTo>
                    <a:pt x="1468098" y="46271"/>
                  </a:lnTo>
                  <a:lnTo>
                    <a:pt x="1467088" y="45046"/>
                  </a:lnTo>
                  <a:lnTo>
                    <a:pt x="1466227" y="44185"/>
                  </a:lnTo>
                  <a:lnTo>
                    <a:pt x="1458822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7735737" y="1920747"/>
            <a:ext cx="1168400" cy="69024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 indent="95885">
              <a:lnSpc>
                <a:spcPts val="2590"/>
              </a:lnSpc>
              <a:spcBef>
                <a:spcPts val="225"/>
              </a:spcBef>
            </a:pPr>
            <a:r>
              <a:rPr dirty="0" sz="2200" spc="-10" b="1">
                <a:latin typeface="Calibri"/>
                <a:cs typeface="Calibri"/>
              </a:rPr>
              <a:t>Number </a:t>
            </a:r>
            <a:r>
              <a:rPr dirty="0" sz="2200" b="1">
                <a:latin typeface="Calibri"/>
                <a:cs typeface="Calibri"/>
              </a:rPr>
              <a:t>of</a:t>
            </a:r>
            <a:r>
              <a:rPr dirty="0" sz="2200" spc="-20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species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51153" y="1450166"/>
            <a:ext cx="7574280" cy="1104900"/>
            <a:chOff x="51153" y="1450166"/>
            <a:chExt cx="7574280" cy="1104900"/>
          </a:xfrm>
        </p:grpSpPr>
        <p:sp>
          <p:nvSpPr>
            <p:cNvPr id="18" name="object 18" descr=""/>
            <p:cNvSpPr/>
            <p:nvPr/>
          </p:nvSpPr>
          <p:spPr>
            <a:xfrm>
              <a:off x="1665986" y="1967610"/>
              <a:ext cx="5959475" cy="587375"/>
            </a:xfrm>
            <a:custGeom>
              <a:avLst/>
              <a:gdLst/>
              <a:ahLst/>
              <a:cxnLst/>
              <a:rect l="l" t="t" r="r" b="b"/>
              <a:pathLst>
                <a:path w="5959475" h="587375">
                  <a:moveTo>
                    <a:pt x="372275" y="407835"/>
                  </a:moveTo>
                  <a:lnTo>
                    <a:pt x="365899" y="377101"/>
                  </a:lnTo>
                  <a:lnTo>
                    <a:pt x="305269" y="84747"/>
                  </a:lnTo>
                  <a:lnTo>
                    <a:pt x="299326" y="70827"/>
                  </a:lnTo>
                  <a:lnTo>
                    <a:pt x="288874" y="60629"/>
                  </a:lnTo>
                  <a:lnTo>
                    <a:pt x="275348" y="55092"/>
                  </a:lnTo>
                  <a:lnTo>
                    <a:pt x="260223" y="55181"/>
                  </a:lnTo>
                  <a:lnTo>
                    <a:pt x="246316" y="61125"/>
                  </a:lnTo>
                  <a:lnTo>
                    <a:pt x="236105" y="71577"/>
                  </a:lnTo>
                  <a:lnTo>
                    <a:pt x="230720" y="84747"/>
                  </a:lnTo>
                  <a:lnTo>
                    <a:pt x="230657" y="100215"/>
                  </a:lnTo>
                  <a:lnTo>
                    <a:pt x="255778" y="221361"/>
                  </a:lnTo>
                  <a:lnTo>
                    <a:pt x="56654" y="0"/>
                  </a:lnTo>
                  <a:lnTo>
                    <a:pt x="0" y="50965"/>
                  </a:lnTo>
                  <a:lnTo>
                    <a:pt x="199136" y="272326"/>
                  </a:lnTo>
                  <a:lnTo>
                    <a:pt x="81305" y="234569"/>
                  </a:lnTo>
                  <a:lnTo>
                    <a:pt x="40779" y="246011"/>
                  </a:lnTo>
                  <a:lnTo>
                    <a:pt x="31724" y="274256"/>
                  </a:lnTo>
                  <a:lnTo>
                    <a:pt x="35801" y="288277"/>
                  </a:lnTo>
                  <a:lnTo>
                    <a:pt x="44843" y="299758"/>
                  </a:lnTo>
                  <a:lnTo>
                    <a:pt x="58051" y="307136"/>
                  </a:lnTo>
                  <a:lnTo>
                    <a:pt x="372275" y="407835"/>
                  </a:lnTo>
                  <a:close/>
                </a:path>
                <a:path w="5959475" h="587375">
                  <a:moveTo>
                    <a:pt x="5959297" y="357835"/>
                  </a:moveTo>
                  <a:lnTo>
                    <a:pt x="5935878" y="285330"/>
                  </a:lnTo>
                  <a:lnTo>
                    <a:pt x="5538584" y="413664"/>
                  </a:lnTo>
                  <a:lnTo>
                    <a:pt x="5621121" y="321487"/>
                  </a:lnTo>
                  <a:lnTo>
                    <a:pt x="5627205" y="279819"/>
                  </a:lnTo>
                  <a:lnTo>
                    <a:pt x="5590641" y="258038"/>
                  </a:lnTo>
                  <a:lnTo>
                    <a:pt x="5576468" y="261607"/>
                  </a:lnTo>
                  <a:lnTo>
                    <a:pt x="5564352" y="270662"/>
                  </a:lnTo>
                  <a:lnTo>
                    <a:pt x="5344236" y="516483"/>
                  </a:lnTo>
                  <a:lnTo>
                    <a:pt x="5666562" y="587082"/>
                  </a:lnTo>
                  <a:lnTo>
                    <a:pt x="5681688" y="587336"/>
                  </a:lnTo>
                  <a:lnTo>
                    <a:pt x="5695264" y="581952"/>
                  </a:lnTo>
                  <a:lnTo>
                    <a:pt x="5705830" y="571868"/>
                  </a:lnTo>
                  <a:lnTo>
                    <a:pt x="5711939" y="558012"/>
                  </a:lnTo>
                  <a:lnTo>
                    <a:pt x="5712180" y="542886"/>
                  </a:lnTo>
                  <a:lnTo>
                    <a:pt x="5706872" y="529488"/>
                  </a:lnTo>
                  <a:lnTo>
                    <a:pt x="5706796" y="529310"/>
                  </a:lnTo>
                  <a:lnTo>
                    <a:pt x="5696712" y="518744"/>
                  </a:lnTo>
                  <a:lnTo>
                    <a:pt x="5682869" y="512648"/>
                  </a:lnTo>
                  <a:lnTo>
                    <a:pt x="5562016" y="486168"/>
                  </a:lnTo>
                  <a:lnTo>
                    <a:pt x="5959297" y="35783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0178" y="1469216"/>
              <a:ext cx="1624330" cy="1047750"/>
            </a:xfrm>
            <a:custGeom>
              <a:avLst/>
              <a:gdLst/>
              <a:ahLst/>
              <a:cxnLst/>
              <a:rect l="l" t="t" r="r" b="b"/>
              <a:pathLst>
                <a:path w="1624330" h="1047750">
                  <a:moveTo>
                    <a:pt x="1449510" y="0"/>
                  </a:moveTo>
                  <a:lnTo>
                    <a:pt x="174628" y="0"/>
                  </a:lnTo>
                  <a:lnTo>
                    <a:pt x="128205" y="6237"/>
                  </a:lnTo>
                  <a:lnTo>
                    <a:pt x="86490" y="23841"/>
                  </a:lnTo>
                  <a:lnTo>
                    <a:pt x="51147" y="51147"/>
                  </a:lnTo>
                  <a:lnTo>
                    <a:pt x="23841" y="86490"/>
                  </a:lnTo>
                  <a:lnTo>
                    <a:pt x="6237" y="128205"/>
                  </a:lnTo>
                  <a:lnTo>
                    <a:pt x="0" y="174628"/>
                  </a:lnTo>
                  <a:lnTo>
                    <a:pt x="0" y="873121"/>
                  </a:lnTo>
                  <a:lnTo>
                    <a:pt x="6237" y="919544"/>
                  </a:lnTo>
                  <a:lnTo>
                    <a:pt x="23841" y="961259"/>
                  </a:lnTo>
                  <a:lnTo>
                    <a:pt x="51147" y="996602"/>
                  </a:lnTo>
                  <a:lnTo>
                    <a:pt x="86490" y="1023908"/>
                  </a:lnTo>
                  <a:lnTo>
                    <a:pt x="128205" y="1041512"/>
                  </a:lnTo>
                  <a:lnTo>
                    <a:pt x="174628" y="1047750"/>
                  </a:lnTo>
                  <a:lnTo>
                    <a:pt x="1449510" y="1047750"/>
                  </a:lnTo>
                  <a:lnTo>
                    <a:pt x="1495933" y="1041512"/>
                  </a:lnTo>
                  <a:lnTo>
                    <a:pt x="1537649" y="1023908"/>
                  </a:lnTo>
                  <a:lnTo>
                    <a:pt x="1572991" y="996602"/>
                  </a:lnTo>
                  <a:lnTo>
                    <a:pt x="1600297" y="961259"/>
                  </a:lnTo>
                  <a:lnTo>
                    <a:pt x="1617901" y="919544"/>
                  </a:lnTo>
                  <a:lnTo>
                    <a:pt x="1624139" y="873121"/>
                  </a:lnTo>
                  <a:lnTo>
                    <a:pt x="1624139" y="174628"/>
                  </a:lnTo>
                  <a:lnTo>
                    <a:pt x="1617901" y="128205"/>
                  </a:lnTo>
                  <a:lnTo>
                    <a:pt x="1600297" y="86490"/>
                  </a:lnTo>
                  <a:lnTo>
                    <a:pt x="1572991" y="51147"/>
                  </a:lnTo>
                  <a:lnTo>
                    <a:pt x="1537649" y="23841"/>
                  </a:lnTo>
                  <a:lnTo>
                    <a:pt x="1495933" y="6237"/>
                  </a:lnTo>
                  <a:lnTo>
                    <a:pt x="14495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1153" y="1450166"/>
              <a:ext cx="1662430" cy="1085850"/>
            </a:xfrm>
            <a:custGeom>
              <a:avLst/>
              <a:gdLst/>
              <a:ahLst/>
              <a:cxnLst/>
              <a:rect l="l" t="t" r="r" b="b"/>
              <a:pathLst>
                <a:path w="1662430" h="1085850">
                  <a:moveTo>
                    <a:pt x="1468536" y="0"/>
                  </a:moveTo>
                  <a:lnTo>
                    <a:pt x="192693" y="24"/>
                  </a:lnTo>
                  <a:lnTo>
                    <a:pt x="153716" y="4147"/>
                  </a:lnTo>
                  <a:lnTo>
                    <a:pt x="100525" y="23845"/>
                  </a:lnTo>
                  <a:lnTo>
                    <a:pt x="56075" y="57384"/>
                  </a:lnTo>
                  <a:lnTo>
                    <a:pt x="22940" y="102172"/>
                  </a:lnTo>
                  <a:lnTo>
                    <a:pt x="3741" y="155610"/>
                  </a:lnTo>
                  <a:lnTo>
                    <a:pt x="0" y="893131"/>
                  </a:lnTo>
                  <a:lnTo>
                    <a:pt x="1095" y="912900"/>
                  </a:lnTo>
                  <a:lnTo>
                    <a:pt x="8987" y="950648"/>
                  </a:lnTo>
                  <a:lnTo>
                    <a:pt x="33593" y="1001215"/>
                  </a:lnTo>
                  <a:lnTo>
                    <a:pt x="71166" y="1042179"/>
                  </a:lnTo>
                  <a:lnTo>
                    <a:pt x="119133" y="1070965"/>
                  </a:lnTo>
                  <a:lnTo>
                    <a:pt x="155586" y="1082084"/>
                  </a:lnTo>
                  <a:lnTo>
                    <a:pt x="193654" y="1085850"/>
                  </a:lnTo>
                  <a:lnTo>
                    <a:pt x="1469497" y="1085825"/>
                  </a:lnTo>
                  <a:lnTo>
                    <a:pt x="1508474" y="1081702"/>
                  </a:lnTo>
                  <a:lnTo>
                    <a:pt x="1561666" y="1062004"/>
                  </a:lnTo>
                  <a:lnTo>
                    <a:pt x="1583485" y="1047774"/>
                  </a:lnTo>
                  <a:lnTo>
                    <a:pt x="193654" y="1047750"/>
                  </a:lnTo>
                  <a:lnTo>
                    <a:pt x="176760" y="1046872"/>
                  </a:lnTo>
                  <a:lnTo>
                    <a:pt x="132228" y="1035187"/>
                  </a:lnTo>
                  <a:lnTo>
                    <a:pt x="93982" y="1011666"/>
                  </a:lnTo>
                  <a:lnTo>
                    <a:pt x="64105" y="978399"/>
                  </a:lnTo>
                  <a:lnTo>
                    <a:pt x="44766" y="937553"/>
                  </a:lnTo>
                  <a:lnTo>
                    <a:pt x="38136" y="893131"/>
                  </a:lnTo>
                  <a:lnTo>
                    <a:pt x="38125" y="192717"/>
                  </a:lnTo>
                  <a:lnTo>
                    <a:pt x="38953" y="176785"/>
                  </a:lnTo>
                  <a:lnTo>
                    <a:pt x="50638" y="132252"/>
                  </a:lnTo>
                  <a:lnTo>
                    <a:pt x="74158" y="94006"/>
                  </a:lnTo>
                  <a:lnTo>
                    <a:pt x="107426" y="64129"/>
                  </a:lnTo>
                  <a:lnTo>
                    <a:pt x="148272" y="44790"/>
                  </a:lnTo>
                  <a:lnTo>
                    <a:pt x="194615" y="38075"/>
                  </a:lnTo>
                  <a:lnTo>
                    <a:pt x="1583469" y="38075"/>
                  </a:lnTo>
                  <a:lnTo>
                    <a:pt x="1576064" y="32593"/>
                  </a:lnTo>
                  <a:lnTo>
                    <a:pt x="1525210" y="8450"/>
                  </a:lnTo>
                  <a:lnTo>
                    <a:pt x="1487352" y="925"/>
                  </a:lnTo>
                  <a:lnTo>
                    <a:pt x="1468536" y="0"/>
                  </a:lnTo>
                  <a:close/>
                </a:path>
                <a:path w="1662430" h="1085850">
                  <a:moveTo>
                    <a:pt x="1583469" y="38075"/>
                  </a:moveTo>
                  <a:lnTo>
                    <a:pt x="194615" y="38075"/>
                  </a:lnTo>
                  <a:lnTo>
                    <a:pt x="1468536" y="38100"/>
                  </a:lnTo>
                  <a:lnTo>
                    <a:pt x="1485431" y="38977"/>
                  </a:lnTo>
                  <a:lnTo>
                    <a:pt x="1529962" y="50662"/>
                  </a:lnTo>
                  <a:lnTo>
                    <a:pt x="1568208" y="74183"/>
                  </a:lnTo>
                  <a:lnTo>
                    <a:pt x="1598085" y="107450"/>
                  </a:lnTo>
                  <a:lnTo>
                    <a:pt x="1617424" y="148296"/>
                  </a:lnTo>
                  <a:lnTo>
                    <a:pt x="1624055" y="192717"/>
                  </a:lnTo>
                  <a:lnTo>
                    <a:pt x="1624065" y="893131"/>
                  </a:lnTo>
                  <a:lnTo>
                    <a:pt x="1623238" y="909064"/>
                  </a:lnTo>
                  <a:lnTo>
                    <a:pt x="1611553" y="953597"/>
                  </a:lnTo>
                  <a:lnTo>
                    <a:pt x="1588033" y="991843"/>
                  </a:lnTo>
                  <a:lnTo>
                    <a:pt x="1554765" y="1021720"/>
                  </a:lnTo>
                  <a:lnTo>
                    <a:pt x="1513918" y="1041059"/>
                  </a:lnTo>
                  <a:lnTo>
                    <a:pt x="1467576" y="1047774"/>
                  </a:lnTo>
                  <a:lnTo>
                    <a:pt x="1583485" y="1047774"/>
                  </a:lnTo>
                  <a:lnTo>
                    <a:pt x="1618544" y="1014660"/>
                  </a:lnTo>
                  <a:lnTo>
                    <a:pt x="1647332" y="966692"/>
                  </a:lnTo>
                  <a:lnTo>
                    <a:pt x="1658449" y="930239"/>
                  </a:lnTo>
                  <a:lnTo>
                    <a:pt x="1662191" y="192717"/>
                  </a:lnTo>
                  <a:lnTo>
                    <a:pt x="1661096" y="172949"/>
                  </a:lnTo>
                  <a:lnTo>
                    <a:pt x="1653204" y="135201"/>
                  </a:lnTo>
                  <a:lnTo>
                    <a:pt x="1628598" y="84634"/>
                  </a:lnTo>
                  <a:lnTo>
                    <a:pt x="1591025" y="43670"/>
                  </a:lnTo>
                  <a:lnTo>
                    <a:pt x="1583469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373061" y="1466596"/>
            <a:ext cx="1070610" cy="10223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635">
              <a:lnSpc>
                <a:spcPct val="98600"/>
              </a:lnSpc>
              <a:spcBef>
                <a:spcPts val="135"/>
              </a:spcBef>
            </a:pPr>
            <a:r>
              <a:rPr dirty="0" sz="2200" spc="-10" b="1">
                <a:latin typeface="Calibri"/>
                <a:cs typeface="Calibri"/>
              </a:rPr>
              <a:t>Element group selection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356185" y="2572390"/>
            <a:ext cx="4807585" cy="2985135"/>
            <a:chOff x="356185" y="2572390"/>
            <a:chExt cx="4807585" cy="2985135"/>
          </a:xfrm>
        </p:grpSpPr>
        <p:sp>
          <p:nvSpPr>
            <p:cNvPr id="23" name="object 23" descr=""/>
            <p:cNvSpPr/>
            <p:nvPr/>
          </p:nvSpPr>
          <p:spPr>
            <a:xfrm>
              <a:off x="1289937" y="2572390"/>
              <a:ext cx="3873500" cy="2212975"/>
            </a:xfrm>
            <a:custGeom>
              <a:avLst/>
              <a:gdLst/>
              <a:ahLst/>
              <a:cxnLst/>
              <a:rect l="l" t="t" r="r" b="b"/>
              <a:pathLst>
                <a:path w="3873500" h="2212975">
                  <a:moveTo>
                    <a:pt x="3666028" y="77967"/>
                  </a:moveTo>
                  <a:lnTo>
                    <a:pt x="0" y="2146543"/>
                  </a:lnTo>
                  <a:lnTo>
                    <a:pt x="37445" y="2212907"/>
                  </a:lnTo>
                  <a:lnTo>
                    <a:pt x="3703475" y="144330"/>
                  </a:lnTo>
                  <a:lnTo>
                    <a:pt x="3741635" y="79052"/>
                  </a:lnTo>
                  <a:lnTo>
                    <a:pt x="3666028" y="77967"/>
                  </a:lnTo>
                  <a:close/>
                </a:path>
                <a:path w="3873500" h="2212975">
                  <a:moveTo>
                    <a:pt x="3871013" y="8721"/>
                  </a:moveTo>
                  <a:lnTo>
                    <a:pt x="3788750" y="8721"/>
                  </a:lnTo>
                  <a:lnTo>
                    <a:pt x="3826196" y="75084"/>
                  </a:lnTo>
                  <a:lnTo>
                    <a:pt x="3703475" y="144330"/>
                  </a:lnTo>
                  <a:lnTo>
                    <a:pt x="3641036" y="251142"/>
                  </a:lnTo>
                  <a:lnTo>
                    <a:pt x="3636136" y="265456"/>
                  </a:lnTo>
                  <a:lnTo>
                    <a:pt x="3637073" y="280032"/>
                  </a:lnTo>
                  <a:lnTo>
                    <a:pt x="3643408" y="293193"/>
                  </a:lnTo>
                  <a:lnTo>
                    <a:pt x="3654700" y="303262"/>
                  </a:lnTo>
                  <a:lnTo>
                    <a:pt x="3669014" y="308161"/>
                  </a:lnTo>
                  <a:lnTo>
                    <a:pt x="3683590" y="307224"/>
                  </a:lnTo>
                  <a:lnTo>
                    <a:pt x="3696751" y="300890"/>
                  </a:lnTo>
                  <a:lnTo>
                    <a:pt x="3706820" y="289598"/>
                  </a:lnTo>
                  <a:lnTo>
                    <a:pt x="3871013" y="8721"/>
                  </a:lnTo>
                  <a:close/>
                </a:path>
                <a:path w="3873500" h="2212975">
                  <a:moveTo>
                    <a:pt x="3741635" y="79052"/>
                  </a:moveTo>
                  <a:lnTo>
                    <a:pt x="3703475" y="144330"/>
                  </a:lnTo>
                  <a:lnTo>
                    <a:pt x="3817503" y="79989"/>
                  </a:lnTo>
                  <a:lnTo>
                    <a:pt x="3806943" y="79989"/>
                  </a:lnTo>
                  <a:lnTo>
                    <a:pt x="3741635" y="79052"/>
                  </a:lnTo>
                  <a:close/>
                </a:path>
                <a:path w="3873500" h="2212975">
                  <a:moveTo>
                    <a:pt x="3774597" y="22665"/>
                  </a:moveTo>
                  <a:lnTo>
                    <a:pt x="3741635" y="79052"/>
                  </a:lnTo>
                  <a:lnTo>
                    <a:pt x="3806943" y="79989"/>
                  </a:lnTo>
                  <a:lnTo>
                    <a:pt x="3774597" y="22665"/>
                  </a:lnTo>
                  <a:close/>
                </a:path>
                <a:path w="3873500" h="2212975">
                  <a:moveTo>
                    <a:pt x="3796618" y="22665"/>
                  </a:moveTo>
                  <a:lnTo>
                    <a:pt x="3774597" y="22665"/>
                  </a:lnTo>
                  <a:lnTo>
                    <a:pt x="3806943" y="79989"/>
                  </a:lnTo>
                  <a:lnTo>
                    <a:pt x="3817503" y="79989"/>
                  </a:lnTo>
                  <a:lnTo>
                    <a:pt x="3826196" y="75084"/>
                  </a:lnTo>
                  <a:lnTo>
                    <a:pt x="3796618" y="22665"/>
                  </a:lnTo>
                  <a:close/>
                </a:path>
                <a:path w="3873500" h="2212975">
                  <a:moveTo>
                    <a:pt x="3788750" y="8721"/>
                  </a:moveTo>
                  <a:lnTo>
                    <a:pt x="3666028" y="77967"/>
                  </a:lnTo>
                  <a:lnTo>
                    <a:pt x="3741635" y="79052"/>
                  </a:lnTo>
                  <a:lnTo>
                    <a:pt x="3774597" y="22665"/>
                  </a:lnTo>
                  <a:lnTo>
                    <a:pt x="3796618" y="22665"/>
                  </a:lnTo>
                  <a:lnTo>
                    <a:pt x="3788750" y="8721"/>
                  </a:lnTo>
                  <a:close/>
                </a:path>
                <a:path w="3873500" h="2212975">
                  <a:moveTo>
                    <a:pt x="3543413" y="0"/>
                  </a:moveTo>
                  <a:lnTo>
                    <a:pt x="3528541" y="2780"/>
                  </a:lnTo>
                  <a:lnTo>
                    <a:pt x="3516314" y="10771"/>
                  </a:lnTo>
                  <a:lnTo>
                    <a:pt x="3507976" y="22763"/>
                  </a:lnTo>
                  <a:lnTo>
                    <a:pt x="3504769" y="37548"/>
                  </a:lnTo>
                  <a:lnTo>
                    <a:pt x="3507550" y="52420"/>
                  </a:lnTo>
                  <a:lnTo>
                    <a:pt x="3515541" y="64647"/>
                  </a:lnTo>
                  <a:lnTo>
                    <a:pt x="3527533" y="72985"/>
                  </a:lnTo>
                  <a:lnTo>
                    <a:pt x="3542319" y="76192"/>
                  </a:lnTo>
                  <a:lnTo>
                    <a:pt x="3666028" y="77967"/>
                  </a:lnTo>
                  <a:lnTo>
                    <a:pt x="3788750" y="8721"/>
                  </a:lnTo>
                  <a:lnTo>
                    <a:pt x="3871013" y="8721"/>
                  </a:lnTo>
                  <a:lnTo>
                    <a:pt x="3873343" y="4734"/>
                  </a:lnTo>
                  <a:lnTo>
                    <a:pt x="354341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75210" y="4712757"/>
              <a:ext cx="1866900" cy="825500"/>
            </a:xfrm>
            <a:custGeom>
              <a:avLst/>
              <a:gdLst/>
              <a:ahLst/>
              <a:cxnLst/>
              <a:rect l="l" t="t" r="r" b="b"/>
              <a:pathLst>
                <a:path w="1866900" h="825500">
                  <a:moveTo>
                    <a:pt x="1729313" y="0"/>
                  </a:moveTo>
                  <a:lnTo>
                    <a:pt x="137585" y="0"/>
                  </a:lnTo>
                  <a:lnTo>
                    <a:pt x="94098" y="7014"/>
                  </a:lnTo>
                  <a:lnTo>
                    <a:pt x="56329" y="26545"/>
                  </a:lnTo>
                  <a:lnTo>
                    <a:pt x="26546" y="56329"/>
                  </a:lnTo>
                  <a:lnTo>
                    <a:pt x="7014" y="94097"/>
                  </a:lnTo>
                  <a:lnTo>
                    <a:pt x="0" y="137585"/>
                  </a:lnTo>
                  <a:lnTo>
                    <a:pt x="0" y="687913"/>
                  </a:lnTo>
                  <a:lnTo>
                    <a:pt x="7014" y="731401"/>
                  </a:lnTo>
                  <a:lnTo>
                    <a:pt x="26546" y="769170"/>
                  </a:lnTo>
                  <a:lnTo>
                    <a:pt x="56329" y="798953"/>
                  </a:lnTo>
                  <a:lnTo>
                    <a:pt x="94098" y="818485"/>
                  </a:lnTo>
                  <a:lnTo>
                    <a:pt x="137585" y="825499"/>
                  </a:lnTo>
                  <a:lnTo>
                    <a:pt x="1729313" y="825499"/>
                  </a:lnTo>
                  <a:lnTo>
                    <a:pt x="1772801" y="818485"/>
                  </a:lnTo>
                  <a:lnTo>
                    <a:pt x="1810570" y="798953"/>
                  </a:lnTo>
                  <a:lnTo>
                    <a:pt x="1840354" y="769170"/>
                  </a:lnTo>
                  <a:lnTo>
                    <a:pt x="1859886" y="731401"/>
                  </a:lnTo>
                  <a:lnTo>
                    <a:pt x="1866900" y="687913"/>
                  </a:lnTo>
                  <a:lnTo>
                    <a:pt x="1866900" y="137585"/>
                  </a:lnTo>
                  <a:lnTo>
                    <a:pt x="1859886" y="94097"/>
                  </a:lnTo>
                  <a:lnTo>
                    <a:pt x="1840354" y="56329"/>
                  </a:lnTo>
                  <a:lnTo>
                    <a:pt x="1810570" y="26545"/>
                  </a:lnTo>
                  <a:lnTo>
                    <a:pt x="1772801" y="7014"/>
                  </a:lnTo>
                  <a:lnTo>
                    <a:pt x="17293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56185" y="4693707"/>
              <a:ext cx="1905000" cy="863600"/>
            </a:xfrm>
            <a:custGeom>
              <a:avLst/>
              <a:gdLst/>
              <a:ahLst/>
              <a:cxnLst/>
              <a:rect l="l" t="t" r="r" b="b"/>
              <a:pathLst>
                <a:path w="1905000" h="863600">
                  <a:moveTo>
                    <a:pt x="1748339" y="0"/>
                  </a:moveTo>
                  <a:lnTo>
                    <a:pt x="155650" y="24"/>
                  </a:lnTo>
                  <a:lnTo>
                    <a:pt x="109150" y="7345"/>
                  </a:lnTo>
                  <a:lnTo>
                    <a:pt x="69012" y="26742"/>
                  </a:lnTo>
                  <a:lnTo>
                    <a:pt x="27246" y="68292"/>
                  </a:lnTo>
                  <a:lnTo>
                    <a:pt x="6761" y="110977"/>
                  </a:lnTo>
                  <a:lnTo>
                    <a:pt x="22" y="155675"/>
                  </a:lnTo>
                  <a:lnTo>
                    <a:pt x="0" y="707924"/>
                  </a:lnTo>
                  <a:lnTo>
                    <a:pt x="904" y="723905"/>
                  </a:lnTo>
                  <a:lnTo>
                    <a:pt x="12675" y="768785"/>
                  </a:lnTo>
                  <a:lnTo>
                    <a:pt x="45402" y="817312"/>
                  </a:lnTo>
                  <a:lnTo>
                    <a:pt x="82762" y="845106"/>
                  </a:lnTo>
                  <a:lnTo>
                    <a:pt x="126009" y="860586"/>
                  </a:lnTo>
                  <a:lnTo>
                    <a:pt x="156611" y="863599"/>
                  </a:lnTo>
                  <a:lnTo>
                    <a:pt x="1749300" y="863575"/>
                  </a:lnTo>
                  <a:lnTo>
                    <a:pt x="1795801" y="856254"/>
                  </a:lnTo>
                  <a:lnTo>
                    <a:pt x="1835937" y="836858"/>
                  </a:lnTo>
                  <a:lnTo>
                    <a:pt x="1849779" y="825524"/>
                  </a:lnTo>
                  <a:lnTo>
                    <a:pt x="156611" y="825499"/>
                  </a:lnTo>
                  <a:lnTo>
                    <a:pt x="143504" y="824814"/>
                  </a:lnTo>
                  <a:lnTo>
                    <a:pt x="99297" y="810781"/>
                  </a:lnTo>
                  <a:lnTo>
                    <a:pt x="92144" y="806358"/>
                  </a:lnTo>
                  <a:lnTo>
                    <a:pt x="91809" y="806358"/>
                  </a:lnTo>
                  <a:lnTo>
                    <a:pt x="89577" y="804771"/>
                  </a:lnTo>
                  <a:lnTo>
                    <a:pt x="89885" y="804771"/>
                  </a:lnTo>
                  <a:lnTo>
                    <a:pt x="74562" y="792128"/>
                  </a:lnTo>
                  <a:lnTo>
                    <a:pt x="74017" y="792128"/>
                  </a:lnTo>
                  <a:lnTo>
                    <a:pt x="71447" y="789557"/>
                  </a:lnTo>
                  <a:lnTo>
                    <a:pt x="71897" y="789557"/>
                  </a:lnTo>
                  <a:lnTo>
                    <a:pt x="59059" y="773998"/>
                  </a:lnTo>
                  <a:lnTo>
                    <a:pt x="58804" y="773998"/>
                  </a:lnTo>
                  <a:lnTo>
                    <a:pt x="57217" y="771766"/>
                  </a:lnTo>
                  <a:lnTo>
                    <a:pt x="57448" y="771766"/>
                  </a:lnTo>
                  <a:lnTo>
                    <a:pt x="51912" y="762654"/>
                  </a:lnTo>
                  <a:lnTo>
                    <a:pt x="38568" y="718157"/>
                  </a:lnTo>
                  <a:lnTo>
                    <a:pt x="38126" y="155675"/>
                  </a:lnTo>
                  <a:lnTo>
                    <a:pt x="38761" y="143529"/>
                  </a:lnTo>
                  <a:lnTo>
                    <a:pt x="52794" y="99321"/>
                  </a:lnTo>
                  <a:lnTo>
                    <a:pt x="57423" y="91833"/>
                  </a:lnTo>
                  <a:lnTo>
                    <a:pt x="57217" y="91833"/>
                  </a:lnTo>
                  <a:lnTo>
                    <a:pt x="58804" y="89601"/>
                  </a:lnTo>
                  <a:lnTo>
                    <a:pt x="59059" y="89601"/>
                  </a:lnTo>
                  <a:lnTo>
                    <a:pt x="71897" y="74042"/>
                  </a:lnTo>
                  <a:lnTo>
                    <a:pt x="71447" y="74042"/>
                  </a:lnTo>
                  <a:lnTo>
                    <a:pt x="74017" y="71471"/>
                  </a:lnTo>
                  <a:lnTo>
                    <a:pt x="74562" y="71471"/>
                  </a:lnTo>
                  <a:lnTo>
                    <a:pt x="89885" y="58828"/>
                  </a:lnTo>
                  <a:lnTo>
                    <a:pt x="89577" y="58828"/>
                  </a:lnTo>
                  <a:lnTo>
                    <a:pt x="91809" y="57241"/>
                  </a:lnTo>
                  <a:lnTo>
                    <a:pt x="92189" y="57241"/>
                  </a:lnTo>
                  <a:lnTo>
                    <a:pt x="100921" y="51936"/>
                  </a:lnTo>
                  <a:lnTo>
                    <a:pt x="145418" y="38592"/>
                  </a:lnTo>
                  <a:lnTo>
                    <a:pt x="157572" y="38075"/>
                  </a:lnTo>
                  <a:lnTo>
                    <a:pt x="1849779" y="38075"/>
                  </a:lnTo>
                  <a:lnTo>
                    <a:pt x="1836683" y="27270"/>
                  </a:lnTo>
                  <a:lnTo>
                    <a:pt x="1793997" y="6785"/>
                  </a:lnTo>
                  <a:lnTo>
                    <a:pt x="1763368" y="734"/>
                  </a:lnTo>
                  <a:lnTo>
                    <a:pt x="1748339" y="0"/>
                  </a:lnTo>
                  <a:close/>
                </a:path>
                <a:path w="1905000" h="863600">
                  <a:moveTo>
                    <a:pt x="1814199" y="805484"/>
                  </a:moveTo>
                  <a:lnTo>
                    <a:pt x="1771323" y="823304"/>
                  </a:lnTo>
                  <a:lnTo>
                    <a:pt x="1747379" y="825524"/>
                  </a:lnTo>
                  <a:lnTo>
                    <a:pt x="1849779" y="825524"/>
                  </a:lnTo>
                  <a:lnTo>
                    <a:pt x="1858688" y="818173"/>
                  </a:lnTo>
                  <a:lnTo>
                    <a:pt x="1859549" y="817312"/>
                  </a:lnTo>
                  <a:lnTo>
                    <a:pt x="1868587" y="806358"/>
                  </a:lnTo>
                  <a:lnTo>
                    <a:pt x="1813141" y="806358"/>
                  </a:lnTo>
                  <a:lnTo>
                    <a:pt x="1814199" y="805484"/>
                  </a:lnTo>
                  <a:close/>
                </a:path>
                <a:path w="1905000" h="863600">
                  <a:moveTo>
                    <a:pt x="89577" y="804771"/>
                  </a:moveTo>
                  <a:lnTo>
                    <a:pt x="91809" y="806358"/>
                  </a:lnTo>
                  <a:lnTo>
                    <a:pt x="90731" y="805484"/>
                  </a:lnTo>
                  <a:lnTo>
                    <a:pt x="89577" y="804771"/>
                  </a:lnTo>
                  <a:close/>
                </a:path>
                <a:path w="1905000" h="863600">
                  <a:moveTo>
                    <a:pt x="90809" y="805532"/>
                  </a:moveTo>
                  <a:lnTo>
                    <a:pt x="91809" y="806358"/>
                  </a:lnTo>
                  <a:lnTo>
                    <a:pt x="92144" y="806358"/>
                  </a:lnTo>
                  <a:lnTo>
                    <a:pt x="90809" y="805532"/>
                  </a:lnTo>
                  <a:close/>
                </a:path>
                <a:path w="1905000" h="863600">
                  <a:moveTo>
                    <a:pt x="1815375" y="804771"/>
                  </a:moveTo>
                  <a:lnTo>
                    <a:pt x="1814141" y="805532"/>
                  </a:lnTo>
                  <a:lnTo>
                    <a:pt x="1813141" y="806358"/>
                  </a:lnTo>
                  <a:lnTo>
                    <a:pt x="1815375" y="804771"/>
                  </a:lnTo>
                  <a:close/>
                </a:path>
                <a:path w="1905000" h="863600">
                  <a:moveTo>
                    <a:pt x="1869896" y="804771"/>
                  </a:moveTo>
                  <a:lnTo>
                    <a:pt x="1815375" y="804771"/>
                  </a:lnTo>
                  <a:lnTo>
                    <a:pt x="1813141" y="806358"/>
                  </a:lnTo>
                  <a:lnTo>
                    <a:pt x="1868587" y="806358"/>
                  </a:lnTo>
                  <a:lnTo>
                    <a:pt x="1869896" y="804771"/>
                  </a:lnTo>
                  <a:close/>
                </a:path>
                <a:path w="1905000" h="863600">
                  <a:moveTo>
                    <a:pt x="89885" y="804771"/>
                  </a:moveTo>
                  <a:lnTo>
                    <a:pt x="89577" y="804771"/>
                  </a:lnTo>
                  <a:lnTo>
                    <a:pt x="90809" y="805532"/>
                  </a:lnTo>
                  <a:lnTo>
                    <a:pt x="89885" y="804771"/>
                  </a:lnTo>
                  <a:close/>
                </a:path>
                <a:path w="1905000" h="863600">
                  <a:moveTo>
                    <a:pt x="1832096" y="790719"/>
                  </a:moveTo>
                  <a:lnTo>
                    <a:pt x="1814199" y="805484"/>
                  </a:lnTo>
                  <a:lnTo>
                    <a:pt x="1815375" y="804771"/>
                  </a:lnTo>
                  <a:lnTo>
                    <a:pt x="1869896" y="804771"/>
                  </a:lnTo>
                  <a:lnTo>
                    <a:pt x="1877704" y="795308"/>
                  </a:lnTo>
                  <a:lnTo>
                    <a:pt x="1878235" y="794561"/>
                  </a:lnTo>
                  <a:lnTo>
                    <a:pt x="1879694" y="792128"/>
                  </a:lnTo>
                  <a:lnTo>
                    <a:pt x="1830933" y="792128"/>
                  </a:lnTo>
                  <a:lnTo>
                    <a:pt x="1832096" y="790719"/>
                  </a:lnTo>
                  <a:close/>
                </a:path>
                <a:path w="1905000" h="863600">
                  <a:moveTo>
                    <a:pt x="71447" y="789557"/>
                  </a:moveTo>
                  <a:lnTo>
                    <a:pt x="74017" y="792128"/>
                  </a:lnTo>
                  <a:lnTo>
                    <a:pt x="72855" y="790719"/>
                  </a:lnTo>
                  <a:lnTo>
                    <a:pt x="71447" y="789557"/>
                  </a:lnTo>
                  <a:close/>
                </a:path>
                <a:path w="1905000" h="863600">
                  <a:moveTo>
                    <a:pt x="72855" y="790719"/>
                  </a:moveTo>
                  <a:lnTo>
                    <a:pt x="74017" y="792128"/>
                  </a:lnTo>
                  <a:lnTo>
                    <a:pt x="74562" y="792128"/>
                  </a:lnTo>
                  <a:lnTo>
                    <a:pt x="72855" y="790719"/>
                  </a:lnTo>
                  <a:close/>
                </a:path>
                <a:path w="1905000" h="863600">
                  <a:moveTo>
                    <a:pt x="1833504" y="789557"/>
                  </a:moveTo>
                  <a:lnTo>
                    <a:pt x="1832096" y="790719"/>
                  </a:lnTo>
                  <a:lnTo>
                    <a:pt x="1830933" y="792128"/>
                  </a:lnTo>
                  <a:lnTo>
                    <a:pt x="1833504" y="789557"/>
                  </a:lnTo>
                  <a:close/>
                </a:path>
                <a:path w="1905000" h="863600">
                  <a:moveTo>
                    <a:pt x="1881236" y="789557"/>
                  </a:moveTo>
                  <a:lnTo>
                    <a:pt x="1833504" y="789557"/>
                  </a:lnTo>
                  <a:lnTo>
                    <a:pt x="1830933" y="792128"/>
                  </a:lnTo>
                  <a:lnTo>
                    <a:pt x="1879694" y="792128"/>
                  </a:lnTo>
                  <a:lnTo>
                    <a:pt x="1881236" y="789557"/>
                  </a:lnTo>
                  <a:close/>
                </a:path>
                <a:path w="1905000" h="863600">
                  <a:moveTo>
                    <a:pt x="1846908" y="772767"/>
                  </a:moveTo>
                  <a:lnTo>
                    <a:pt x="1832096" y="790719"/>
                  </a:lnTo>
                  <a:lnTo>
                    <a:pt x="1833504" y="789557"/>
                  </a:lnTo>
                  <a:lnTo>
                    <a:pt x="1881236" y="789557"/>
                  </a:lnTo>
                  <a:lnTo>
                    <a:pt x="1886482" y="780812"/>
                  </a:lnTo>
                  <a:lnTo>
                    <a:pt x="1889714" y="773998"/>
                  </a:lnTo>
                  <a:lnTo>
                    <a:pt x="1846147" y="773998"/>
                  </a:lnTo>
                  <a:lnTo>
                    <a:pt x="1846908" y="772767"/>
                  </a:lnTo>
                  <a:close/>
                </a:path>
                <a:path w="1905000" h="863600">
                  <a:moveTo>
                    <a:pt x="71897" y="789557"/>
                  </a:moveTo>
                  <a:lnTo>
                    <a:pt x="71447" y="789557"/>
                  </a:lnTo>
                  <a:lnTo>
                    <a:pt x="72855" y="790719"/>
                  </a:lnTo>
                  <a:lnTo>
                    <a:pt x="71897" y="789557"/>
                  </a:lnTo>
                  <a:close/>
                </a:path>
                <a:path w="1905000" h="863600">
                  <a:moveTo>
                    <a:pt x="57217" y="771766"/>
                  </a:moveTo>
                  <a:lnTo>
                    <a:pt x="58804" y="773998"/>
                  </a:lnTo>
                  <a:lnTo>
                    <a:pt x="58043" y="772767"/>
                  </a:lnTo>
                  <a:lnTo>
                    <a:pt x="57217" y="771766"/>
                  </a:lnTo>
                  <a:close/>
                </a:path>
                <a:path w="1905000" h="863600">
                  <a:moveTo>
                    <a:pt x="58091" y="772825"/>
                  </a:moveTo>
                  <a:lnTo>
                    <a:pt x="58804" y="773998"/>
                  </a:lnTo>
                  <a:lnTo>
                    <a:pt x="59059" y="773998"/>
                  </a:lnTo>
                  <a:lnTo>
                    <a:pt x="58091" y="772825"/>
                  </a:lnTo>
                  <a:close/>
                </a:path>
                <a:path w="1905000" h="863600">
                  <a:moveTo>
                    <a:pt x="1847734" y="771766"/>
                  </a:moveTo>
                  <a:lnTo>
                    <a:pt x="1846872" y="772825"/>
                  </a:lnTo>
                  <a:lnTo>
                    <a:pt x="1846147" y="773998"/>
                  </a:lnTo>
                  <a:lnTo>
                    <a:pt x="1847734" y="771766"/>
                  </a:lnTo>
                  <a:close/>
                </a:path>
                <a:path w="1905000" h="863600">
                  <a:moveTo>
                    <a:pt x="1890773" y="771766"/>
                  </a:moveTo>
                  <a:lnTo>
                    <a:pt x="1847734" y="771766"/>
                  </a:lnTo>
                  <a:lnTo>
                    <a:pt x="1846147" y="773998"/>
                  </a:lnTo>
                  <a:lnTo>
                    <a:pt x="1889714" y="773998"/>
                  </a:lnTo>
                  <a:lnTo>
                    <a:pt x="1890773" y="771766"/>
                  </a:lnTo>
                  <a:close/>
                </a:path>
                <a:path w="1905000" h="863600">
                  <a:moveTo>
                    <a:pt x="57448" y="771766"/>
                  </a:moveTo>
                  <a:lnTo>
                    <a:pt x="57217" y="771766"/>
                  </a:lnTo>
                  <a:lnTo>
                    <a:pt x="58091" y="772825"/>
                  </a:lnTo>
                  <a:lnTo>
                    <a:pt x="57448" y="771766"/>
                  </a:lnTo>
                  <a:close/>
                </a:path>
                <a:path w="1905000" h="863600">
                  <a:moveTo>
                    <a:pt x="1846858" y="90771"/>
                  </a:moveTo>
                  <a:lnTo>
                    <a:pt x="1864680" y="133650"/>
                  </a:lnTo>
                  <a:lnTo>
                    <a:pt x="1866825" y="707924"/>
                  </a:lnTo>
                  <a:lnTo>
                    <a:pt x="1866189" y="720070"/>
                  </a:lnTo>
                  <a:lnTo>
                    <a:pt x="1852158" y="764278"/>
                  </a:lnTo>
                  <a:lnTo>
                    <a:pt x="1846908" y="772767"/>
                  </a:lnTo>
                  <a:lnTo>
                    <a:pt x="1847734" y="771766"/>
                  </a:lnTo>
                  <a:lnTo>
                    <a:pt x="1890773" y="771766"/>
                  </a:lnTo>
                  <a:lnTo>
                    <a:pt x="1893002" y="767066"/>
                  </a:lnTo>
                  <a:lnTo>
                    <a:pt x="1904240" y="721992"/>
                  </a:lnTo>
                  <a:lnTo>
                    <a:pt x="1904951" y="155675"/>
                  </a:lnTo>
                  <a:lnTo>
                    <a:pt x="1904047" y="139694"/>
                  </a:lnTo>
                  <a:lnTo>
                    <a:pt x="1901580" y="124164"/>
                  </a:lnTo>
                  <a:lnTo>
                    <a:pt x="1897629" y="109174"/>
                  </a:lnTo>
                  <a:lnTo>
                    <a:pt x="1892276" y="94813"/>
                  </a:lnTo>
                  <a:lnTo>
                    <a:pt x="1890819" y="91833"/>
                  </a:lnTo>
                  <a:lnTo>
                    <a:pt x="1847734" y="91833"/>
                  </a:lnTo>
                  <a:lnTo>
                    <a:pt x="1846858" y="90771"/>
                  </a:lnTo>
                  <a:close/>
                </a:path>
                <a:path w="1905000" h="863600">
                  <a:moveTo>
                    <a:pt x="58804" y="89601"/>
                  </a:moveTo>
                  <a:lnTo>
                    <a:pt x="57217" y="91833"/>
                  </a:lnTo>
                  <a:lnTo>
                    <a:pt x="58080" y="90771"/>
                  </a:lnTo>
                  <a:lnTo>
                    <a:pt x="58804" y="89601"/>
                  </a:lnTo>
                  <a:close/>
                </a:path>
                <a:path w="1905000" h="863600">
                  <a:moveTo>
                    <a:pt x="58041" y="90835"/>
                  </a:moveTo>
                  <a:lnTo>
                    <a:pt x="57217" y="91833"/>
                  </a:lnTo>
                  <a:lnTo>
                    <a:pt x="57423" y="91833"/>
                  </a:lnTo>
                  <a:lnTo>
                    <a:pt x="58041" y="90835"/>
                  </a:lnTo>
                  <a:close/>
                </a:path>
                <a:path w="1905000" h="863600">
                  <a:moveTo>
                    <a:pt x="1846147" y="89601"/>
                  </a:moveTo>
                  <a:lnTo>
                    <a:pt x="1846911" y="90835"/>
                  </a:lnTo>
                  <a:lnTo>
                    <a:pt x="1847734" y="91833"/>
                  </a:lnTo>
                  <a:lnTo>
                    <a:pt x="1846147" y="89601"/>
                  </a:lnTo>
                  <a:close/>
                </a:path>
                <a:path w="1905000" h="863600">
                  <a:moveTo>
                    <a:pt x="1889727" y="89601"/>
                  </a:moveTo>
                  <a:lnTo>
                    <a:pt x="1846147" y="89601"/>
                  </a:lnTo>
                  <a:lnTo>
                    <a:pt x="1847734" y="91833"/>
                  </a:lnTo>
                  <a:lnTo>
                    <a:pt x="1890819" y="91833"/>
                  </a:lnTo>
                  <a:lnTo>
                    <a:pt x="1889727" y="89601"/>
                  </a:lnTo>
                  <a:close/>
                </a:path>
                <a:path w="1905000" h="863600">
                  <a:moveTo>
                    <a:pt x="59059" y="89601"/>
                  </a:moveTo>
                  <a:lnTo>
                    <a:pt x="58804" y="89601"/>
                  </a:lnTo>
                  <a:lnTo>
                    <a:pt x="58041" y="90835"/>
                  </a:lnTo>
                  <a:lnTo>
                    <a:pt x="59059" y="89601"/>
                  </a:lnTo>
                  <a:close/>
                </a:path>
                <a:path w="1905000" h="863600">
                  <a:moveTo>
                    <a:pt x="1832096" y="72880"/>
                  </a:moveTo>
                  <a:lnTo>
                    <a:pt x="1846858" y="90771"/>
                  </a:lnTo>
                  <a:lnTo>
                    <a:pt x="1846147" y="89601"/>
                  </a:lnTo>
                  <a:lnTo>
                    <a:pt x="1889727" y="89601"/>
                  </a:lnTo>
                  <a:lnTo>
                    <a:pt x="1885601" y="81163"/>
                  </a:lnTo>
                  <a:lnTo>
                    <a:pt x="1881274" y="74042"/>
                  </a:lnTo>
                  <a:lnTo>
                    <a:pt x="1833504" y="74042"/>
                  </a:lnTo>
                  <a:lnTo>
                    <a:pt x="1832096" y="72880"/>
                  </a:lnTo>
                  <a:close/>
                </a:path>
                <a:path w="1905000" h="863600">
                  <a:moveTo>
                    <a:pt x="74017" y="71471"/>
                  </a:moveTo>
                  <a:lnTo>
                    <a:pt x="71447" y="74042"/>
                  </a:lnTo>
                  <a:lnTo>
                    <a:pt x="72855" y="72880"/>
                  </a:lnTo>
                  <a:lnTo>
                    <a:pt x="74017" y="71471"/>
                  </a:lnTo>
                  <a:close/>
                </a:path>
                <a:path w="1905000" h="863600">
                  <a:moveTo>
                    <a:pt x="72855" y="72880"/>
                  </a:moveTo>
                  <a:lnTo>
                    <a:pt x="71447" y="74042"/>
                  </a:lnTo>
                  <a:lnTo>
                    <a:pt x="71897" y="74042"/>
                  </a:lnTo>
                  <a:lnTo>
                    <a:pt x="72855" y="72880"/>
                  </a:lnTo>
                  <a:close/>
                </a:path>
                <a:path w="1905000" h="863600">
                  <a:moveTo>
                    <a:pt x="1830933" y="71471"/>
                  </a:moveTo>
                  <a:lnTo>
                    <a:pt x="1832096" y="72880"/>
                  </a:lnTo>
                  <a:lnTo>
                    <a:pt x="1833504" y="74042"/>
                  </a:lnTo>
                  <a:lnTo>
                    <a:pt x="1830933" y="71471"/>
                  </a:lnTo>
                  <a:close/>
                </a:path>
                <a:path w="1905000" h="863600">
                  <a:moveTo>
                    <a:pt x="1879712" y="71471"/>
                  </a:moveTo>
                  <a:lnTo>
                    <a:pt x="1830933" y="71471"/>
                  </a:lnTo>
                  <a:lnTo>
                    <a:pt x="1833504" y="74042"/>
                  </a:lnTo>
                  <a:lnTo>
                    <a:pt x="1881274" y="74042"/>
                  </a:lnTo>
                  <a:lnTo>
                    <a:pt x="1879712" y="71471"/>
                  </a:lnTo>
                  <a:close/>
                </a:path>
                <a:path w="1905000" h="863600">
                  <a:moveTo>
                    <a:pt x="74562" y="71471"/>
                  </a:moveTo>
                  <a:lnTo>
                    <a:pt x="74017" y="71471"/>
                  </a:lnTo>
                  <a:lnTo>
                    <a:pt x="72855" y="72880"/>
                  </a:lnTo>
                  <a:lnTo>
                    <a:pt x="74562" y="71471"/>
                  </a:lnTo>
                  <a:close/>
                </a:path>
                <a:path w="1905000" h="863600">
                  <a:moveTo>
                    <a:pt x="1814138" y="58064"/>
                  </a:moveTo>
                  <a:lnTo>
                    <a:pt x="1832096" y="72880"/>
                  </a:lnTo>
                  <a:lnTo>
                    <a:pt x="1830933" y="71471"/>
                  </a:lnTo>
                  <a:lnTo>
                    <a:pt x="1879712" y="71471"/>
                  </a:lnTo>
                  <a:lnTo>
                    <a:pt x="1878233" y="69037"/>
                  </a:lnTo>
                  <a:lnTo>
                    <a:pt x="1877703" y="68291"/>
                  </a:lnTo>
                  <a:lnTo>
                    <a:pt x="1869896" y="58828"/>
                  </a:lnTo>
                  <a:lnTo>
                    <a:pt x="1815375" y="58828"/>
                  </a:lnTo>
                  <a:lnTo>
                    <a:pt x="1814138" y="58064"/>
                  </a:lnTo>
                  <a:close/>
                </a:path>
                <a:path w="1905000" h="863600">
                  <a:moveTo>
                    <a:pt x="91809" y="57241"/>
                  </a:moveTo>
                  <a:lnTo>
                    <a:pt x="89577" y="58828"/>
                  </a:lnTo>
                  <a:lnTo>
                    <a:pt x="90812" y="58064"/>
                  </a:lnTo>
                  <a:lnTo>
                    <a:pt x="91809" y="57241"/>
                  </a:lnTo>
                  <a:close/>
                </a:path>
                <a:path w="1905000" h="863600">
                  <a:moveTo>
                    <a:pt x="90748" y="58117"/>
                  </a:moveTo>
                  <a:lnTo>
                    <a:pt x="89577" y="58828"/>
                  </a:lnTo>
                  <a:lnTo>
                    <a:pt x="89885" y="58828"/>
                  </a:lnTo>
                  <a:lnTo>
                    <a:pt x="90748" y="58117"/>
                  </a:lnTo>
                  <a:close/>
                </a:path>
                <a:path w="1905000" h="863600">
                  <a:moveTo>
                    <a:pt x="1813141" y="57241"/>
                  </a:moveTo>
                  <a:lnTo>
                    <a:pt x="1814224" y="58117"/>
                  </a:lnTo>
                  <a:lnTo>
                    <a:pt x="1815375" y="58828"/>
                  </a:lnTo>
                  <a:lnTo>
                    <a:pt x="1813141" y="57241"/>
                  </a:lnTo>
                  <a:close/>
                </a:path>
                <a:path w="1905000" h="863600">
                  <a:moveTo>
                    <a:pt x="1868586" y="57241"/>
                  </a:moveTo>
                  <a:lnTo>
                    <a:pt x="1813141" y="57241"/>
                  </a:lnTo>
                  <a:lnTo>
                    <a:pt x="1815375" y="58828"/>
                  </a:lnTo>
                  <a:lnTo>
                    <a:pt x="1869896" y="58828"/>
                  </a:lnTo>
                  <a:lnTo>
                    <a:pt x="1868586" y="57241"/>
                  </a:lnTo>
                  <a:close/>
                </a:path>
                <a:path w="1905000" h="863600">
                  <a:moveTo>
                    <a:pt x="92189" y="57241"/>
                  </a:moveTo>
                  <a:lnTo>
                    <a:pt x="91809" y="57241"/>
                  </a:lnTo>
                  <a:lnTo>
                    <a:pt x="90748" y="58117"/>
                  </a:lnTo>
                  <a:lnTo>
                    <a:pt x="92189" y="57241"/>
                  </a:lnTo>
                  <a:close/>
                </a:path>
                <a:path w="1905000" h="863600">
                  <a:moveTo>
                    <a:pt x="1849779" y="38075"/>
                  </a:moveTo>
                  <a:lnTo>
                    <a:pt x="157572" y="38075"/>
                  </a:lnTo>
                  <a:lnTo>
                    <a:pt x="1748339" y="38100"/>
                  </a:lnTo>
                  <a:lnTo>
                    <a:pt x="1761447" y="38785"/>
                  </a:lnTo>
                  <a:lnTo>
                    <a:pt x="1805653" y="52818"/>
                  </a:lnTo>
                  <a:lnTo>
                    <a:pt x="1814138" y="58064"/>
                  </a:lnTo>
                  <a:lnTo>
                    <a:pt x="1813141" y="57241"/>
                  </a:lnTo>
                  <a:lnTo>
                    <a:pt x="1868586" y="57241"/>
                  </a:lnTo>
                  <a:lnTo>
                    <a:pt x="1859548" y="46286"/>
                  </a:lnTo>
                  <a:lnTo>
                    <a:pt x="1858688" y="45426"/>
                  </a:lnTo>
                  <a:lnTo>
                    <a:pt x="1849779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672485" y="4773676"/>
            <a:ext cx="1272540" cy="69024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 indent="330200">
              <a:lnSpc>
                <a:spcPts val="2590"/>
              </a:lnSpc>
              <a:spcBef>
                <a:spcPts val="225"/>
              </a:spcBef>
            </a:pPr>
            <a:r>
              <a:rPr dirty="0" sz="2200" spc="-10" b="1">
                <a:latin typeface="Calibri"/>
                <a:cs typeface="Calibri"/>
              </a:rPr>
              <a:t>Logic </a:t>
            </a:r>
            <a:r>
              <a:rPr dirty="0" sz="2200" spc="-20" b="1">
                <a:latin typeface="Calibri"/>
                <a:cs typeface="Calibri"/>
              </a:rPr>
              <a:t>operations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796121" y="6448006"/>
            <a:ext cx="1920239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0" b="1">
                <a:latin typeface="Calibri"/>
                <a:cs typeface="Calibri"/>
              </a:rPr>
              <a:t>aflow.org/search/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91439" y="6584567"/>
            <a:ext cx="4147820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R.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H.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Taylor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0">
                <a:latin typeface="Calibri"/>
                <a:cs typeface="Calibri"/>
              </a:rPr>
              <a:t> Mater.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93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178-</a:t>
            </a:r>
            <a:r>
              <a:rPr dirty="0" sz="1400">
                <a:latin typeface="Calibri"/>
                <a:cs typeface="Calibri"/>
              </a:rPr>
              <a:t>192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(2014)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24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311" y="787267"/>
              <a:ext cx="7662863" cy="563401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965700" y="6388099"/>
              <a:ext cx="3568700" cy="469900"/>
            </a:xfrm>
            <a:custGeom>
              <a:avLst/>
              <a:gdLst/>
              <a:ahLst/>
              <a:cxnLst/>
              <a:rect l="l" t="t" r="r" b="b"/>
              <a:pathLst>
                <a:path w="3568700" h="469900">
                  <a:moveTo>
                    <a:pt x="3490382" y="0"/>
                  </a:moveTo>
                  <a:lnTo>
                    <a:pt x="78317" y="0"/>
                  </a:lnTo>
                  <a:lnTo>
                    <a:pt x="47832" y="6154"/>
                  </a:lnTo>
                  <a:lnTo>
                    <a:pt x="22938" y="22938"/>
                  </a:lnTo>
                  <a:lnTo>
                    <a:pt x="6154" y="47832"/>
                  </a:lnTo>
                  <a:lnTo>
                    <a:pt x="0" y="78317"/>
                  </a:lnTo>
                  <a:lnTo>
                    <a:pt x="0" y="391582"/>
                  </a:lnTo>
                  <a:lnTo>
                    <a:pt x="6154" y="422067"/>
                  </a:lnTo>
                  <a:lnTo>
                    <a:pt x="22938" y="446961"/>
                  </a:lnTo>
                  <a:lnTo>
                    <a:pt x="47832" y="463745"/>
                  </a:lnTo>
                  <a:lnTo>
                    <a:pt x="78317" y="469899"/>
                  </a:lnTo>
                  <a:lnTo>
                    <a:pt x="3490382" y="469899"/>
                  </a:lnTo>
                  <a:lnTo>
                    <a:pt x="3520867" y="463745"/>
                  </a:lnTo>
                  <a:lnTo>
                    <a:pt x="3545761" y="446961"/>
                  </a:lnTo>
                  <a:lnTo>
                    <a:pt x="3562545" y="422067"/>
                  </a:lnTo>
                  <a:lnTo>
                    <a:pt x="3568700" y="391582"/>
                  </a:lnTo>
                  <a:lnTo>
                    <a:pt x="3568700" y="78317"/>
                  </a:lnTo>
                  <a:lnTo>
                    <a:pt x="3562545" y="47832"/>
                  </a:lnTo>
                  <a:lnTo>
                    <a:pt x="3545761" y="22938"/>
                  </a:lnTo>
                  <a:lnTo>
                    <a:pt x="3520867" y="6154"/>
                  </a:lnTo>
                  <a:lnTo>
                    <a:pt x="34903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951484" y="6373812"/>
              <a:ext cx="3597275" cy="484505"/>
            </a:xfrm>
            <a:custGeom>
              <a:avLst/>
              <a:gdLst/>
              <a:ahLst/>
              <a:cxnLst/>
              <a:rect l="l" t="t" r="r" b="b"/>
              <a:pathLst>
                <a:path w="3597275" h="484504">
                  <a:moveTo>
                    <a:pt x="3504598" y="0"/>
                  </a:moveTo>
                  <a:lnTo>
                    <a:pt x="91098" y="72"/>
                  </a:lnTo>
                  <a:lnTo>
                    <a:pt x="41121" y="15543"/>
                  </a:lnTo>
                  <a:lnTo>
                    <a:pt x="7365" y="56126"/>
                  </a:lnTo>
                  <a:lnTo>
                    <a:pt x="0" y="407303"/>
                  </a:lnTo>
                  <a:lnTo>
                    <a:pt x="1686" y="424038"/>
                  </a:lnTo>
                  <a:lnTo>
                    <a:pt x="26713" y="471044"/>
                  </a:lnTo>
                  <a:lnTo>
                    <a:pt x="43436" y="484187"/>
                  </a:lnTo>
                  <a:lnTo>
                    <a:pt x="3553692" y="484187"/>
                  </a:lnTo>
                  <a:lnTo>
                    <a:pt x="3571301" y="469972"/>
                  </a:lnTo>
                  <a:lnTo>
                    <a:pt x="92532" y="469899"/>
                  </a:lnTo>
                  <a:lnTo>
                    <a:pt x="83568" y="468951"/>
                  </a:lnTo>
                  <a:lnTo>
                    <a:pt x="80984" y="468951"/>
                  </a:lnTo>
                  <a:lnTo>
                    <a:pt x="78181" y="468380"/>
                  </a:lnTo>
                  <a:lnTo>
                    <a:pt x="79146" y="468380"/>
                  </a:lnTo>
                  <a:lnTo>
                    <a:pt x="69788" y="465475"/>
                  </a:lnTo>
                  <a:lnTo>
                    <a:pt x="68863" y="465475"/>
                  </a:lnTo>
                  <a:lnTo>
                    <a:pt x="66282" y="464387"/>
                  </a:lnTo>
                  <a:lnTo>
                    <a:pt x="66858" y="464387"/>
                  </a:lnTo>
                  <a:lnTo>
                    <a:pt x="58390" y="459791"/>
                  </a:lnTo>
                  <a:lnTo>
                    <a:pt x="57837" y="459791"/>
                  </a:lnTo>
                  <a:lnTo>
                    <a:pt x="55559" y="458255"/>
                  </a:lnTo>
                  <a:lnTo>
                    <a:pt x="55974" y="458255"/>
                  </a:lnTo>
                  <a:lnTo>
                    <a:pt x="48582" y="452156"/>
                  </a:lnTo>
                  <a:lnTo>
                    <a:pt x="48173" y="452156"/>
                  </a:lnTo>
                  <a:lnTo>
                    <a:pt x="46245" y="450228"/>
                  </a:lnTo>
                  <a:lnTo>
                    <a:pt x="46583" y="450228"/>
                  </a:lnTo>
                  <a:lnTo>
                    <a:pt x="40489" y="442842"/>
                  </a:lnTo>
                  <a:lnTo>
                    <a:pt x="40147" y="442842"/>
                  </a:lnTo>
                  <a:lnTo>
                    <a:pt x="38610" y="440565"/>
                  </a:lnTo>
                  <a:lnTo>
                    <a:pt x="38911" y="440565"/>
                  </a:lnTo>
                  <a:lnTo>
                    <a:pt x="34326" y="432119"/>
                  </a:lnTo>
                  <a:lnTo>
                    <a:pt x="34014" y="432119"/>
                  </a:lnTo>
                  <a:lnTo>
                    <a:pt x="32926" y="429539"/>
                  </a:lnTo>
                  <a:lnTo>
                    <a:pt x="33213" y="429539"/>
                  </a:lnTo>
                  <a:lnTo>
                    <a:pt x="30321" y="420220"/>
                  </a:lnTo>
                  <a:lnTo>
                    <a:pt x="30021" y="420220"/>
                  </a:lnTo>
                  <a:lnTo>
                    <a:pt x="29451" y="417418"/>
                  </a:lnTo>
                  <a:lnTo>
                    <a:pt x="29738" y="417418"/>
                  </a:lnTo>
                  <a:lnTo>
                    <a:pt x="28430" y="404437"/>
                  </a:lnTo>
                  <a:lnTo>
                    <a:pt x="28502" y="92604"/>
                  </a:lnTo>
                  <a:lnTo>
                    <a:pt x="29724" y="81056"/>
                  </a:lnTo>
                  <a:lnTo>
                    <a:pt x="29451" y="81056"/>
                  </a:lnTo>
                  <a:lnTo>
                    <a:pt x="30021" y="78254"/>
                  </a:lnTo>
                  <a:lnTo>
                    <a:pt x="30321" y="78254"/>
                  </a:lnTo>
                  <a:lnTo>
                    <a:pt x="33213" y="68935"/>
                  </a:lnTo>
                  <a:lnTo>
                    <a:pt x="32926" y="68935"/>
                  </a:lnTo>
                  <a:lnTo>
                    <a:pt x="34014" y="66355"/>
                  </a:lnTo>
                  <a:lnTo>
                    <a:pt x="34326" y="66355"/>
                  </a:lnTo>
                  <a:lnTo>
                    <a:pt x="38911" y="57909"/>
                  </a:lnTo>
                  <a:lnTo>
                    <a:pt x="38610" y="57909"/>
                  </a:lnTo>
                  <a:lnTo>
                    <a:pt x="40147" y="55632"/>
                  </a:lnTo>
                  <a:lnTo>
                    <a:pt x="40489" y="55632"/>
                  </a:lnTo>
                  <a:lnTo>
                    <a:pt x="46583" y="48246"/>
                  </a:lnTo>
                  <a:lnTo>
                    <a:pt x="46245" y="48246"/>
                  </a:lnTo>
                  <a:lnTo>
                    <a:pt x="48173" y="46318"/>
                  </a:lnTo>
                  <a:lnTo>
                    <a:pt x="48582" y="46318"/>
                  </a:lnTo>
                  <a:lnTo>
                    <a:pt x="55974" y="40219"/>
                  </a:lnTo>
                  <a:lnTo>
                    <a:pt x="55559" y="40219"/>
                  </a:lnTo>
                  <a:lnTo>
                    <a:pt x="57837" y="38683"/>
                  </a:lnTo>
                  <a:lnTo>
                    <a:pt x="58390" y="38683"/>
                  </a:lnTo>
                  <a:lnTo>
                    <a:pt x="66858" y="34087"/>
                  </a:lnTo>
                  <a:lnTo>
                    <a:pt x="66282" y="34087"/>
                  </a:lnTo>
                  <a:lnTo>
                    <a:pt x="68863" y="32999"/>
                  </a:lnTo>
                  <a:lnTo>
                    <a:pt x="69788" y="32999"/>
                  </a:lnTo>
                  <a:lnTo>
                    <a:pt x="79147" y="30094"/>
                  </a:lnTo>
                  <a:lnTo>
                    <a:pt x="78181" y="30094"/>
                  </a:lnTo>
                  <a:lnTo>
                    <a:pt x="80984" y="29523"/>
                  </a:lnTo>
                  <a:lnTo>
                    <a:pt x="83837" y="29523"/>
                  </a:lnTo>
                  <a:lnTo>
                    <a:pt x="93964" y="28502"/>
                  </a:lnTo>
                  <a:lnTo>
                    <a:pt x="3571301" y="28502"/>
                  </a:lnTo>
                  <a:lnTo>
                    <a:pt x="3570417" y="27430"/>
                  </a:lnTo>
                  <a:lnTo>
                    <a:pt x="3523703" y="1950"/>
                  </a:lnTo>
                  <a:lnTo>
                    <a:pt x="3522765" y="1759"/>
                  </a:lnTo>
                  <a:lnTo>
                    <a:pt x="3504598" y="0"/>
                  </a:lnTo>
                  <a:close/>
                </a:path>
                <a:path w="3597275" h="484504">
                  <a:moveTo>
                    <a:pt x="3517519" y="468524"/>
                  </a:moveTo>
                  <a:lnTo>
                    <a:pt x="3503164" y="469972"/>
                  </a:lnTo>
                  <a:lnTo>
                    <a:pt x="3571301" y="469972"/>
                  </a:lnTo>
                  <a:lnTo>
                    <a:pt x="3572144" y="468951"/>
                  </a:lnTo>
                  <a:lnTo>
                    <a:pt x="3516146" y="468951"/>
                  </a:lnTo>
                  <a:lnTo>
                    <a:pt x="3517519" y="468524"/>
                  </a:lnTo>
                  <a:close/>
                </a:path>
                <a:path w="3597275" h="484504">
                  <a:moveTo>
                    <a:pt x="78181" y="468380"/>
                  </a:moveTo>
                  <a:lnTo>
                    <a:pt x="80984" y="468951"/>
                  </a:lnTo>
                  <a:lnTo>
                    <a:pt x="79646" y="468536"/>
                  </a:lnTo>
                  <a:lnTo>
                    <a:pt x="78181" y="468380"/>
                  </a:lnTo>
                  <a:close/>
                </a:path>
                <a:path w="3597275" h="484504">
                  <a:moveTo>
                    <a:pt x="79646" y="468536"/>
                  </a:moveTo>
                  <a:lnTo>
                    <a:pt x="80984" y="468951"/>
                  </a:lnTo>
                  <a:lnTo>
                    <a:pt x="83568" y="468951"/>
                  </a:lnTo>
                  <a:lnTo>
                    <a:pt x="79646" y="468536"/>
                  </a:lnTo>
                  <a:close/>
                </a:path>
                <a:path w="3597275" h="484504">
                  <a:moveTo>
                    <a:pt x="3518947" y="468380"/>
                  </a:moveTo>
                  <a:lnTo>
                    <a:pt x="3517483" y="468536"/>
                  </a:lnTo>
                  <a:lnTo>
                    <a:pt x="3516146" y="468951"/>
                  </a:lnTo>
                  <a:lnTo>
                    <a:pt x="3518947" y="468380"/>
                  </a:lnTo>
                  <a:close/>
                </a:path>
                <a:path w="3597275" h="484504">
                  <a:moveTo>
                    <a:pt x="3572614" y="468380"/>
                  </a:moveTo>
                  <a:lnTo>
                    <a:pt x="3518947" y="468380"/>
                  </a:lnTo>
                  <a:lnTo>
                    <a:pt x="3516146" y="468951"/>
                  </a:lnTo>
                  <a:lnTo>
                    <a:pt x="3572144" y="468951"/>
                  </a:lnTo>
                  <a:lnTo>
                    <a:pt x="3572614" y="468380"/>
                  </a:lnTo>
                  <a:close/>
                </a:path>
                <a:path w="3597275" h="484504">
                  <a:moveTo>
                    <a:pt x="79146" y="468380"/>
                  </a:moveTo>
                  <a:lnTo>
                    <a:pt x="78181" y="468380"/>
                  </a:lnTo>
                  <a:lnTo>
                    <a:pt x="79646" y="468536"/>
                  </a:lnTo>
                  <a:lnTo>
                    <a:pt x="79146" y="468380"/>
                  </a:lnTo>
                  <a:close/>
                </a:path>
                <a:path w="3597275" h="484504">
                  <a:moveTo>
                    <a:pt x="3529504" y="464804"/>
                  </a:moveTo>
                  <a:lnTo>
                    <a:pt x="3517519" y="468524"/>
                  </a:lnTo>
                  <a:lnTo>
                    <a:pt x="3518947" y="468380"/>
                  </a:lnTo>
                  <a:lnTo>
                    <a:pt x="3572614" y="468380"/>
                  </a:lnTo>
                  <a:lnTo>
                    <a:pt x="3575011" y="465475"/>
                  </a:lnTo>
                  <a:lnTo>
                    <a:pt x="3528267" y="465475"/>
                  </a:lnTo>
                  <a:lnTo>
                    <a:pt x="3529504" y="464804"/>
                  </a:lnTo>
                  <a:close/>
                </a:path>
                <a:path w="3597275" h="484504">
                  <a:moveTo>
                    <a:pt x="66282" y="464387"/>
                  </a:moveTo>
                  <a:lnTo>
                    <a:pt x="68863" y="465475"/>
                  </a:lnTo>
                  <a:lnTo>
                    <a:pt x="67624" y="464804"/>
                  </a:lnTo>
                  <a:lnTo>
                    <a:pt x="66282" y="464387"/>
                  </a:lnTo>
                  <a:close/>
                </a:path>
                <a:path w="3597275" h="484504">
                  <a:moveTo>
                    <a:pt x="67627" y="464805"/>
                  </a:moveTo>
                  <a:lnTo>
                    <a:pt x="68863" y="465475"/>
                  </a:lnTo>
                  <a:lnTo>
                    <a:pt x="69788" y="465475"/>
                  </a:lnTo>
                  <a:lnTo>
                    <a:pt x="67627" y="464805"/>
                  </a:lnTo>
                  <a:close/>
                </a:path>
                <a:path w="3597275" h="484504">
                  <a:moveTo>
                    <a:pt x="3530846" y="464387"/>
                  </a:moveTo>
                  <a:lnTo>
                    <a:pt x="3529502" y="464805"/>
                  </a:lnTo>
                  <a:lnTo>
                    <a:pt x="3528267" y="465475"/>
                  </a:lnTo>
                  <a:lnTo>
                    <a:pt x="3530846" y="464387"/>
                  </a:lnTo>
                  <a:close/>
                </a:path>
                <a:path w="3597275" h="484504">
                  <a:moveTo>
                    <a:pt x="3575909" y="464387"/>
                  </a:moveTo>
                  <a:lnTo>
                    <a:pt x="3530846" y="464387"/>
                  </a:lnTo>
                  <a:lnTo>
                    <a:pt x="3528267" y="465475"/>
                  </a:lnTo>
                  <a:lnTo>
                    <a:pt x="3575011" y="465475"/>
                  </a:lnTo>
                  <a:lnTo>
                    <a:pt x="3575909" y="464387"/>
                  </a:lnTo>
                  <a:close/>
                </a:path>
                <a:path w="3597275" h="484504">
                  <a:moveTo>
                    <a:pt x="66858" y="464387"/>
                  </a:moveTo>
                  <a:lnTo>
                    <a:pt x="66282" y="464387"/>
                  </a:lnTo>
                  <a:lnTo>
                    <a:pt x="67627" y="464805"/>
                  </a:lnTo>
                  <a:lnTo>
                    <a:pt x="66858" y="464387"/>
                  </a:lnTo>
                  <a:close/>
                </a:path>
                <a:path w="3597275" h="484504">
                  <a:moveTo>
                    <a:pt x="3580969" y="458255"/>
                  </a:moveTo>
                  <a:lnTo>
                    <a:pt x="3541570" y="458255"/>
                  </a:lnTo>
                  <a:lnTo>
                    <a:pt x="3539293" y="459791"/>
                  </a:lnTo>
                  <a:lnTo>
                    <a:pt x="3538739" y="459791"/>
                  </a:lnTo>
                  <a:lnTo>
                    <a:pt x="3529504" y="464804"/>
                  </a:lnTo>
                  <a:lnTo>
                    <a:pt x="3530846" y="464387"/>
                  </a:lnTo>
                  <a:lnTo>
                    <a:pt x="3575909" y="464387"/>
                  </a:lnTo>
                  <a:lnTo>
                    <a:pt x="3579701" y="459791"/>
                  </a:lnTo>
                  <a:lnTo>
                    <a:pt x="3539293" y="459791"/>
                  </a:lnTo>
                  <a:lnTo>
                    <a:pt x="3540357" y="458913"/>
                  </a:lnTo>
                  <a:lnTo>
                    <a:pt x="3580426" y="458913"/>
                  </a:lnTo>
                  <a:lnTo>
                    <a:pt x="3580969" y="458255"/>
                  </a:lnTo>
                  <a:close/>
                </a:path>
                <a:path w="3597275" h="484504">
                  <a:moveTo>
                    <a:pt x="56772" y="458913"/>
                  </a:moveTo>
                  <a:lnTo>
                    <a:pt x="57837" y="459791"/>
                  </a:lnTo>
                  <a:lnTo>
                    <a:pt x="58390" y="459791"/>
                  </a:lnTo>
                  <a:lnTo>
                    <a:pt x="56772" y="458913"/>
                  </a:lnTo>
                  <a:close/>
                </a:path>
                <a:path w="3597275" h="484504">
                  <a:moveTo>
                    <a:pt x="55559" y="458255"/>
                  </a:moveTo>
                  <a:lnTo>
                    <a:pt x="57837" y="459791"/>
                  </a:lnTo>
                  <a:lnTo>
                    <a:pt x="56772" y="458913"/>
                  </a:lnTo>
                  <a:lnTo>
                    <a:pt x="55559" y="458255"/>
                  </a:lnTo>
                  <a:close/>
                </a:path>
                <a:path w="3597275" h="484504">
                  <a:moveTo>
                    <a:pt x="3541570" y="458255"/>
                  </a:moveTo>
                  <a:lnTo>
                    <a:pt x="3540357" y="458913"/>
                  </a:lnTo>
                  <a:lnTo>
                    <a:pt x="3539293" y="459791"/>
                  </a:lnTo>
                  <a:lnTo>
                    <a:pt x="3541570" y="458255"/>
                  </a:lnTo>
                  <a:close/>
                </a:path>
                <a:path w="3597275" h="484504">
                  <a:moveTo>
                    <a:pt x="3549826" y="451100"/>
                  </a:moveTo>
                  <a:lnTo>
                    <a:pt x="3540357" y="458913"/>
                  </a:lnTo>
                  <a:lnTo>
                    <a:pt x="3541570" y="458255"/>
                  </a:lnTo>
                  <a:lnTo>
                    <a:pt x="3580969" y="458255"/>
                  </a:lnTo>
                  <a:lnTo>
                    <a:pt x="3581144" y="458042"/>
                  </a:lnTo>
                  <a:lnTo>
                    <a:pt x="3581659" y="457280"/>
                  </a:lnTo>
                  <a:lnTo>
                    <a:pt x="3584440" y="452156"/>
                  </a:lnTo>
                  <a:lnTo>
                    <a:pt x="3548955" y="452156"/>
                  </a:lnTo>
                  <a:lnTo>
                    <a:pt x="3549826" y="451100"/>
                  </a:lnTo>
                  <a:close/>
                </a:path>
                <a:path w="3597275" h="484504">
                  <a:moveTo>
                    <a:pt x="55974" y="458255"/>
                  </a:moveTo>
                  <a:lnTo>
                    <a:pt x="55559" y="458255"/>
                  </a:lnTo>
                  <a:lnTo>
                    <a:pt x="56772" y="458913"/>
                  </a:lnTo>
                  <a:lnTo>
                    <a:pt x="55974" y="458255"/>
                  </a:lnTo>
                  <a:close/>
                </a:path>
                <a:path w="3597275" h="484504">
                  <a:moveTo>
                    <a:pt x="46245" y="450228"/>
                  </a:moveTo>
                  <a:lnTo>
                    <a:pt x="48173" y="452156"/>
                  </a:lnTo>
                  <a:lnTo>
                    <a:pt x="47302" y="451099"/>
                  </a:lnTo>
                  <a:lnTo>
                    <a:pt x="46245" y="450228"/>
                  </a:lnTo>
                  <a:close/>
                </a:path>
                <a:path w="3597275" h="484504">
                  <a:moveTo>
                    <a:pt x="47302" y="451099"/>
                  </a:moveTo>
                  <a:lnTo>
                    <a:pt x="48173" y="452156"/>
                  </a:lnTo>
                  <a:lnTo>
                    <a:pt x="48582" y="452156"/>
                  </a:lnTo>
                  <a:lnTo>
                    <a:pt x="47302" y="451099"/>
                  </a:lnTo>
                  <a:close/>
                </a:path>
                <a:path w="3597275" h="484504">
                  <a:moveTo>
                    <a:pt x="3550883" y="450228"/>
                  </a:moveTo>
                  <a:lnTo>
                    <a:pt x="3549826" y="451100"/>
                  </a:lnTo>
                  <a:lnTo>
                    <a:pt x="3548955" y="452156"/>
                  </a:lnTo>
                  <a:lnTo>
                    <a:pt x="3550883" y="450228"/>
                  </a:lnTo>
                  <a:close/>
                </a:path>
                <a:path w="3597275" h="484504">
                  <a:moveTo>
                    <a:pt x="3585487" y="450228"/>
                  </a:moveTo>
                  <a:lnTo>
                    <a:pt x="3550883" y="450228"/>
                  </a:lnTo>
                  <a:lnTo>
                    <a:pt x="3548955" y="452156"/>
                  </a:lnTo>
                  <a:lnTo>
                    <a:pt x="3584440" y="452156"/>
                  </a:lnTo>
                  <a:lnTo>
                    <a:pt x="3585487" y="450228"/>
                  </a:lnTo>
                  <a:close/>
                </a:path>
                <a:path w="3597275" h="484504">
                  <a:moveTo>
                    <a:pt x="3557642" y="441626"/>
                  </a:moveTo>
                  <a:lnTo>
                    <a:pt x="3549826" y="451100"/>
                  </a:lnTo>
                  <a:lnTo>
                    <a:pt x="3550883" y="450228"/>
                  </a:lnTo>
                  <a:lnTo>
                    <a:pt x="3585487" y="450228"/>
                  </a:lnTo>
                  <a:lnTo>
                    <a:pt x="3589495" y="442842"/>
                  </a:lnTo>
                  <a:lnTo>
                    <a:pt x="3556982" y="442842"/>
                  </a:lnTo>
                  <a:lnTo>
                    <a:pt x="3557642" y="441626"/>
                  </a:lnTo>
                  <a:close/>
                </a:path>
                <a:path w="3597275" h="484504">
                  <a:moveTo>
                    <a:pt x="46583" y="450228"/>
                  </a:moveTo>
                  <a:lnTo>
                    <a:pt x="46245" y="450228"/>
                  </a:lnTo>
                  <a:lnTo>
                    <a:pt x="47302" y="451099"/>
                  </a:lnTo>
                  <a:lnTo>
                    <a:pt x="46583" y="450228"/>
                  </a:lnTo>
                  <a:close/>
                </a:path>
                <a:path w="3597275" h="484504">
                  <a:moveTo>
                    <a:pt x="3590412" y="440565"/>
                  </a:moveTo>
                  <a:lnTo>
                    <a:pt x="3558518" y="440565"/>
                  </a:lnTo>
                  <a:lnTo>
                    <a:pt x="3556982" y="442842"/>
                  </a:lnTo>
                  <a:lnTo>
                    <a:pt x="3589495" y="442842"/>
                  </a:lnTo>
                  <a:lnTo>
                    <a:pt x="3589764" y="442348"/>
                  </a:lnTo>
                  <a:lnTo>
                    <a:pt x="3590127" y="441484"/>
                  </a:lnTo>
                  <a:lnTo>
                    <a:pt x="3590412" y="440565"/>
                  </a:lnTo>
                  <a:close/>
                </a:path>
                <a:path w="3597275" h="484504">
                  <a:moveTo>
                    <a:pt x="38610" y="440565"/>
                  </a:moveTo>
                  <a:lnTo>
                    <a:pt x="40147" y="442842"/>
                  </a:lnTo>
                  <a:lnTo>
                    <a:pt x="39489" y="441630"/>
                  </a:lnTo>
                  <a:lnTo>
                    <a:pt x="38610" y="440565"/>
                  </a:lnTo>
                  <a:close/>
                </a:path>
                <a:path w="3597275" h="484504">
                  <a:moveTo>
                    <a:pt x="39489" y="441630"/>
                  </a:moveTo>
                  <a:lnTo>
                    <a:pt x="40147" y="442842"/>
                  </a:lnTo>
                  <a:lnTo>
                    <a:pt x="40489" y="442842"/>
                  </a:lnTo>
                  <a:lnTo>
                    <a:pt x="39489" y="441630"/>
                  </a:lnTo>
                  <a:close/>
                </a:path>
                <a:path w="3597275" h="484504">
                  <a:moveTo>
                    <a:pt x="3558518" y="440565"/>
                  </a:moveTo>
                  <a:lnTo>
                    <a:pt x="3557640" y="441630"/>
                  </a:lnTo>
                  <a:lnTo>
                    <a:pt x="3556983" y="442842"/>
                  </a:lnTo>
                  <a:lnTo>
                    <a:pt x="3558518" y="440565"/>
                  </a:lnTo>
                  <a:close/>
                </a:path>
                <a:path w="3597275" h="484504">
                  <a:moveTo>
                    <a:pt x="38911" y="440565"/>
                  </a:moveTo>
                  <a:lnTo>
                    <a:pt x="38610" y="440565"/>
                  </a:lnTo>
                  <a:lnTo>
                    <a:pt x="39489" y="441630"/>
                  </a:lnTo>
                  <a:lnTo>
                    <a:pt x="38911" y="440565"/>
                  </a:lnTo>
                  <a:close/>
                </a:path>
                <a:path w="3597275" h="484504">
                  <a:moveTo>
                    <a:pt x="3593836" y="429539"/>
                  </a:moveTo>
                  <a:lnTo>
                    <a:pt x="3564202" y="429539"/>
                  </a:lnTo>
                  <a:lnTo>
                    <a:pt x="3563114" y="432119"/>
                  </a:lnTo>
                  <a:lnTo>
                    <a:pt x="3562802" y="432119"/>
                  </a:lnTo>
                  <a:lnTo>
                    <a:pt x="3557642" y="441626"/>
                  </a:lnTo>
                  <a:lnTo>
                    <a:pt x="3558518" y="440565"/>
                  </a:lnTo>
                  <a:lnTo>
                    <a:pt x="3590412" y="440565"/>
                  </a:lnTo>
                  <a:lnTo>
                    <a:pt x="3593035" y="432119"/>
                  </a:lnTo>
                  <a:lnTo>
                    <a:pt x="3563114" y="432119"/>
                  </a:lnTo>
                  <a:lnTo>
                    <a:pt x="3563531" y="430776"/>
                  </a:lnTo>
                  <a:lnTo>
                    <a:pt x="3593452" y="430776"/>
                  </a:lnTo>
                  <a:lnTo>
                    <a:pt x="3593836" y="429539"/>
                  </a:lnTo>
                  <a:close/>
                </a:path>
                <a:path w="3597275" h="484504">
                  <a:moveTo>
                    <a:pt x="33597" y="430776"/>
                  </a:moveTo>
                  <a:lnTo>
                    <a:pt x="34014" y="432119"/>
                  </a:lnTo>
                  <a:lnTo>
                    <a:pt x="34326" y="432119"/>
                  </a:lnTo>
                  <a:lnTo>
                    <a:pt x="33597" y="430776"/>
                  </a:lnTo>
                  <a:close/>
                </a:path>
                <a:path w="3597275" h="484504">
                  <a:moveTo>
                    <a:pt x="32926" y="429539"/>
                  </a:moveTo>
                  <a:lnTo>
                    <a:pt x="34014" y="432119"/>
                  </a:lnTo>
                  <a:lnTo>
                    <a:pt x="33597" y="430776"/>
                  </a:lnTo>
                  <a:lnTo>
                    <a:pt x="32926" y="429539"/>
                  </a:lnTo>
                  <a:close/>
                </a:path>
                <a:path w="3597275" h="484504">
                  <a:moveTo>
                    <a:pt x="3564202" y="429539"/>
                  </a:moveTo>
                  <a:lnTo>
                    <a:pt x="3563531" y="430776"/>
                  </a:lnTo>
                  <a:lnTo>
                    <a:pt x="3563114" y="432119"/>
                  </a:lnTo>
                  <a:lnTo>
                    <a:pt x="3564202" y="429539"/>
                  </a:lnTo>
                  <a:close/>
                </a:path>
                <a:path w="3597275" h="484504">
                  <a:moveTo>
                    <a:pt x="3567263" y="418754"/>
                  </a:moveTo>
                  <a:lnTo>
                    <a:pt x="3563531" y="430776"/>
                  </a:lnTo>
                  <a:lnTo>
                    <a:pt x="3564202" y="429539"/>
                  </a:lnTo>
                  <a:lnTo>
                    <a:pt x="3593836" y="429539"/>
                  </a:lnTo>
                  <a:lnTo>
                    <a:pt x="3595253" y="424976"/>
                  </a:lnTo>
                  <a:lnTo>
                    <a:pt x="3595443" y="424038"/>
                  </a:lnTo>
                  <a:lnTo>
                    <a:pt x="3595813" y="420220"/>
                  </a:lnTo>
                  <a:lnTo>
                    <a:pt x="3567108" y="420220"/>
                  </a:lnTo>
                  <a:lnTo>
                    <a:pt x="3567263" y="418754"/>
                  </a:lnTo>
                  <a:close/>
                </a:path>
                <a:path w="3597275" h="484504">
                  <a:moveTo>
                    <a:pt x="33213" y="429539"/>
                  </a:moveTo>
                  <a:lnTo>
                    <a:pt x="32926" y="429539"/>
                  </a:lnTo>
                  <a:lnTo>
                    <a:pt x="33597" y="430776"/>
                  </a:lnTo>
                  <a:lnTo>
                    <a:pt x="33213" y="429539"/>
                  </a:lnTo>
                  <a:close/>
                </a:path>
                <a:path w="3597275" h="484504">
                  <a:moveTo>
                    <a:pt x="3596084" y="417418"/>
                  </a:moveTo>
                  <a:lnTo>
                    <a:pt x="3567678" y="417418"/>
                  </a:lnTo>
                  <a:lnTo>
                    <a:pt x="3567108" y="420220"/>
                  </a:lnTo>
                  <a:lnTo>
                    <a:pt x="3595813" y="420220"/>
                  </a:lnTo>
                  <a:lnTo>
                    <a:pt x="3596084" y="417418"/>
                  </a:lnTo>
                  <a:close/>
                </a:path>
                <a:path w="3597275" h="484504">
                  <a:moveTo>
                    <a:pt x="29451" y="417418"/>
                  </a:moveTo>
                  <a:lnTo>
                    <a:pt x="30021" y="420220"/>
                  </a:lnTo>
                  <a:lnTo>
                    <a:pt x="29866" y="418754"/>
                  </a:lnTo>
                  <a:lnTo>
                    <a:pt x="29451" y="417418"/>
                  </a:lnTo>
                  <a:close/>
                </a:path>
                <a:path w="3597275" h="484504">
                  <a:moveTo>
                    <a:pt x="29877" y="418790"/>
                  </a:moveTo>
                  <a:lnTo>
                    <a:pt x="30021" y="420220"/>
                  </a:lnTo>
                  <a:lnTo>
                    <a:pt x="30321" y="420220"/>
                  </a:lnTo>
                  <a:lnTo>
                    <a:pt x="29877" y="418790"/>
                  </a:lnTo>
                  <a:close/>
                </a:path>
                <a:path w="3597275" h="484504">
                  <a:moveTo>
                    <a:pt x="3567678" y="417418"/>
                  </a:moveTo>
                  <a:lnTo>
                    <a:pt x="3567260" y="418790"/>
                  </a:lnTo>
                  <a:lnTo>
                    <a:pt x="3567108" y="420220"/>
                  </a:lnTo>
                  <a:lnTo>
                    <a:pt x="3567678" y="417418"/>
                  </a:lnTo>
                  <a:close/>
                </a:path>
                <a:path w="3597275" h="484504">
                  <a:moveTo>
                    <a:pt x="29738" y="417418"/>
                  </a:moveTo>
                  <a:lnTo>
                    <a:pt x="29451" y="417418"/>
                  </a:lnTo>
                  <a:lnTo>
                    <a:pt x="29877" y="418790"/>
                  </a:lnTo>
                  <a:lnTo>
                    <a:pt x="29738" y="417418"/>
                  </a:lnTo>
                  <a:close/>
                </a:path>
                <a:path w="3597275" h="484504">
                  <a:moveTo>
                    <a:pt x="3567252" y="79684"/>
                  </a:moveTo>
                  <a:lnTo>
                    <a:pt x="3568554" y="92604"/>
                  </a:lnTo>
                  <a:lnTo>
                    <a:pt x="3568627" y="405870"/>
                  </a:lnTo>
                  <a:lnTo>
                    <a:pt x="3567263" y="418754"/>
                  </a:lnTo>
                  <a:lnTo>
                    <a:pt x="3567678" y="417418"/>
                  </a:lnTo>
                  <a:lnTo>
                    <a:pt x="3596084" y="417418"/>
                  </a:lnTo>
                  <a:lnTo>
                    <a:pt x="3597202" y="405870"/>
                  </a:lnTo>
                  <a:lnTo>
                    <a:pt x="3597130" y="91171"/>
                  </a:lnTo>
                  <a:lnTo>
                    <a:pt x="3596110" y="81056"/>
                  </a:lnTo>
                  <a:lnTo>
                    <a:pt x="3567678" y="81056"/>
                  </a:lnTo>
                  <a:lnTo>
                    <a:pt x="3567252" y="79684"/>
                  </a:lnTo>
                  <a:close/>
                </a:path>
                <a:path w="3597275" h="484504">
                  <a:moveTo>
                    <a:pt x="30021" y="78254"/>
                  </a:moveTo>
                  <a:lnTo>
                    <a:pt x="29451" y="81056"/>
                  </a:lnTo>
                  <a:lnTo>
                    <a:pt x="29870" y="79684"/>
                  </a:lnTo>
                  <a:lnTo>
                    <a:pt x="30021" y="78254"/>
                  </a:lnTo>
                  <a:close/>
                </a:path>
                <a:path w="3597275" h="484504">
                  <a:moveTo>
                    <a:pt x="29866" y="79719"/>
                  </a:moveTo>
                  <a:lnTo>
                    <a:pt x="29451" y="81056"/>
                  </a:lnTo>
                  <a:lnTo>
                    <a:pt x="29724" y="81056"/>
                  </a:lnTo>
                  <a:lnTo>
                    <a:pt x="29866" y="79719"/>
                  </a:lnTo>
                  <a:close/>
                </a:path>
                <a:path w="3597275" h="484504">
                  <a:moveTo>
                    <a:pt x="3567108" y="78254"/>
                  </a:moveTo>
                  <a:lnTo>
                    <a:pt x="3567263" y="79719"/>
                  </a:lnTo>
                  <a:lnTo>
                    <a:pt x="3567678" y="81056"/>
                  </a:lnTo>
                  <a:lnTo>
                    <a:pt x="3567108" y="78254"/>
                  </a:lnTo>
                  <a:close/>
                </a:path>
                <a:path w="3597275" h="484504">
                  <a:moveTo>
                    <a:pt x="3595828" y="78254"/>
                  </a:moveTo>
                  <a:lnTo>
                    <a:pt x="3567108" y="78254"/>
                  </a:lnTo>
                  <a:lnTo>
                    <a:pt x="3567678" y="81056"/>
                  </a:lnTo>
                  <a:lnTo>
                    <a:pt x="3596110" y="81056"/>
                  </a:lnTo>
                  <a:lnTo>
                    <a:pt x="3595828" y="78254"/>
                  </a:lnTo>
                  <a:close/>
                </a:path>
                <a:path w="3597275" h="484504">
                  <a:moveTo>
                    <a:pt x="30321" y="78254"/>
                  </a:moveTo>
                  <a:lnTo>
                    <a:pt x="30021" y="78254"/>
                  </a:lnTo>
                  <a:lnTo>
                    <a:pt x="29866" y="79719"/>
                  </a:lnTo>
                  <a:lnTo>
                    <a:pt x="30321" y="78254"/>
                  </a:lnTo>
                  <a:close/>
                </a:path>
                <a:path w="3597275" h="484504">
                  <a:moveTo>
                    <a:pt x="3563531" y="67698"/>
                  </a:moveTo>
                  <a:lnTo>
                    <a:pt x="3567252" y="79684"/>
                  </a:lnTo>
                  <a:lnTo>
                    <a:pt x="3567108" y="78254"/>
                  </a:lnTo>
                  <a:lnTo>
                    <a:pt x="3595828" y="78254"/>
                  </a:lnTo>
                  <a:lnTo>
                    <a:pt x="3595443" y="74436"/>
                  </a:lnTo>
                  <a:lnTo>
                    <a:pt x="3595253" y="73498"/>
                  </a:lnTo>
                  <a:lnTo>
                    <a:pt x="3593836" y="68935"/>
                  </a:lnTo>
                  <a:lnTo>
                    <a:pt x="3564202" y="68935"/>
                  </a:lnTo>
                  <a:lnTo>
                    <a:pt x="3563531" y="67698"/>
                  </a:lnTo>
                  <a:close/>
                </a:path>
                <a:path w="3597275" h="484504">
                  <a:moveTo>
                    <a:pt x="34014" y="66355"/>
                  </a:moveTo>
                  <a:lnTo>
                    <a:pt x="32926" y="68935"/>
                  </a:lnTo>
                  <a:lnTo>
                    <a:pt x="33597" y="67698"/>
                  </a:lnTo>
                  <a:lnTo>
                    <a:pt x="34014" y="66355"/>
                  </a:lnTo>
                  <a:close/>
                </a:path>
                <a:path w="3597275" h="484504">
                  <a:moveTo>
                    <a:pt x="33597" y="67698"/>
                  </a:moveTo>
                  <a:lnTo>
                    <a:pt x="32926" y="68935"/>
                  </a:lnTo>
                  <a:lnTo>
                    <a:pt x="33213" y="68935"/>
                  </a:lnTo>
                  <a:lnTo>
                    <a:pt x="33597" y="67698"/>
                  </a:lnTo>
                  <a:close/>
                </a:path>
                <a:path w="3597275" h="484504">
                  <a:moveTo>
                    <a:pt x="3563114" y="66355"/>
                  </a:moveTo>
                  <a:lnTo>
                    <a:pt x="3563531" y="67698"/>
                  </a:lnTo>
                  <a:lnTo>
                    <a:pt x="3564202" y="68935"/>
                  </a:lnTo>
                  <a:lnTo>
                    <a:pt x="3563114" y="66355"/>
                  </a:lnTo>
                  <a:close/>
                </a:path>
                <a:path w="3597275" h="484504">
                  <a:moveTo>
                    <a:pt x="3593035" y="66355"/>
                  </a:moveTo>
                  <a:lnTo>
                    <a:pt x="3563114" y="66355"/>
                  </a:lnTo>
                  <a:lnTo>
                    <a:pt x="3564202" y="68935"/>
                  </a:lnTo>
                  <a:lnTo>
                    <a:pt x="3593836" y="68935"/>
                  </a:lnTo>
                  <a:lnTo>
                    <a:pt x="3593035" y="66355"/>
                  </a:lnTo>
                  <a:close/>
                </a:path>
                <a:path w="3597275" h="484504">
                  <a:moveTo>
                    <a:pt x="34326" y="66355"/>
                  </a:moveTo>
                  <a:lnTo>
                    <a:pt x="34014" y="66355"/>
                  </a:lnTo>
                  <a:lnTo>
                    <a:pt x="33597" y="67698"/>
                  </a:lnTo>
                  <a:lnTo>
                    <a:pt x="34326" y="66355"/>
                  </a:lnTo>
                  <a:close/>
                </a:path>
                <a:path w="3597275" h="484504">
                  <a:moveTo>
                    <a:pt x="3557643" y="56848"/>
                  </a:moveTo>
                  <a:lnTo>
                    <a:pt x="3563531" y="67698"/>
                  </a:lnTo>
                  <a:lnTo>
                    <a:pt x="3563114" y="66355"/>
                  </a:lnTo>
                  <a:lnTo>
                    <a:pt x="3593035" y="66355"/>
                  </a:lnTo>
                  <a:lnTo>
                    <a:pt x="3590413" y="57909"/>
                  </a:lnTo>
                  <a:lnTo>
                    <a:pt x="3558518" y="57909"/>
                  </a:lnTo>
                  <a:lnTo>
                    <a:pt x="3557643" y="56848"/>
                  </a:lnTo>
                  <a:close/>
                </a:path>
                <a:path w="3597275" h="484504">
                  <a:moveTo>
                    <a:pt x="3556982" y="55632"/>
                  </a:moveTo>
                  <a:lnTo>
                    <a:pt x="3557640" y="56844"/>
                  </a:lnTo>
                  <a:lnTo>
                    <a:pt x="3558518" y="57909"/>
                  </a:lnTo>
                  <a:lnTo>
                    <a:pt x="3556982" y="55632"/>
                  </a:lnTo>
                  <a:close/>
                </a:path>
                <a:path w="3597275" h="484504">
                  <a:moveTo>
                    <a:pt x="3589494" y="55632"/>
                  </a:moveTo>
                  <a:lnTo>
                    <a:pt x="3556982" y="55632"/>
                  </a:lnTo>
                  <a:lnTo>
                    <a:pt x="3558518" y="57909"/>
                  </a:lnTo>
                  <a:lnTo>
                    <a:pt x="3590413" y="57909"/>
                  </a:lnTo>
                  <a:lnTo>
                    <a:pt x="3590128" y="56990"/>
                  </a:lnTo>
                  <a:lnTo>
                    <a:pt x="3589762" y="56126"/>
                  </a:lnTo>
                  <a:lnTo>
                    <a:pt x="3589494" y="55632"/>
                  </a:lnTo>
                  <a:close/>
                </a:path>
                <a:path w="3597275" h="484504">
                  <a:moveTo>
                    <a:pt x="40147" y="55632"/>
                  </a:moveTo>
                  <a:lnTo>
                    <a:pt x="38610" y="57909"/>
                  </a:lnTo>
                  <a:lnTo>
                    <a:pt x="39489" y="56844"/>
                  </a:lnTo>
                  <a:lnTo>
                    <a:pt x="40147" y="55632"/>
                  </a:lnTo>
                  <a:close/>
                </a:path>
                <a:path w="3597275" h="484504">
                  <a:moveTo>
                    <a:pt x="39489" y="56844"/>
                  </a:moveTo>
                  <a:lnTo>
                    <a:pt x="38610" y="57909"/>
                  </a:lnTo>
                  <a:lnTo>
                    <a:pt x="38911" y="57909"/>
                  </a:lnTo>
                  <a:lnTo>
                    <a:pt x="39489" y="56844"/>
                  </a:lnTo>
                  <a:close/>
                </a:path>
                <a:path w="3597275" h="484504">
                  <a:moveTo>
                    <a:pt x="3549826" y="47374"/>
                  </a:moveTo>
                  <a:lnTo>
                    <a:pt x="3557643" y="56848"/>
                  </a:lnTo>
                  <a:lnTo>
                    <a:pt x="3556982" y="55632"/>
                  </a:lnTo>
                  <a:lnTo>
                    <a:pt x="3589494" y="55632"/>
                  </a:lnTo>
                  <a:lnTo>
                    <a:pt x="3585486" y="48246"/>
                  </a:lnTo>
                  <a:lnTo>
                    <a:pt x="3550883" y="48246"/>
                  </a:lnTo>
                  <a:lnTo>
                    <a:pt x="3549826" y="47374"/>
                  </a:lnTo>
                  <a:close/>
                </a:path>
                <a:path w="3597275" h="484504">
                  <a:moveTo>
                    <a:pt x="40489" y="55632"/>
                  </a:moveTo>
                  <a:lnTo>
                    <a:pt x="40147" y="55632"/>
                  </a:lnTo>
                  <a:lnTo>
                    <a:pt x="39489" y="56844"/>
                  </a:lnTo>
                  <a:lnTo>
                    <a:pt x="40489" y="55632"/>
                  </a:lnTo>
                  <a:close/>
                </a:path>
                <a:path w="3597275" h="484504">
                  <a:moveTo>
                    <a:pt x="48173" y="46318"/>
                  </a:moveTo>
                  <a:lnTo>
                    <a:pt x="46245" y="48246"/>
                  </a:lnTo>
                  <a:lnTo>
                    <a:pt x="47302" y="47374"/>
                  </a:lnTo>
                  <a:lnTo>
                    <a:pt x="48173" y="46318"/>
                  </a:lnTo>
                  <a:close/>
                </a:path>
                <a:path w="3597275" h="484504">
                  <a:moveTo>
                    <a:pt x="47302" y="47374"/>
                  </a:moveTo>
                  <a:lnTo>
                    <a:pt x="46245" y="48246"/>
                  </a:lnTo>
                  <a:lnTo>
                    <a:pt x="46583" y="48246"/>
                  </a:lnTo>
                  <a:lnTo>
                    <a:pt x="47302" y="47374"/>
                  </a:lnTo>
                  <a:close/>
                </a:path>
                <a:path w="3597275" h="484504">
                  <a:moveTo>
                    <a:pt x="3548955" y="46318"/>
                  </a:moveTo>
                  <a:lnTo>
                    <a:pt x="3549826" y="47374"/>
                  </a:lnTo>
                  <a:lnTo>
                    <a:pt x="3550883" y="48246"/>
                  </a:lnTo>
                  <a:lnTo>
                    <a:pt x="3548955" y="46318"/>
                  </a:lnTo>
                  <a:close/>
                </a:path>
                <a:path w="3597275" h="484504">
                  <a:moveTo>
                    <a:pt x="3584440" y="46318"/>
                  </a:moveTo>
                  <a:lnTo>
                    <a:pt x="3548955" y="46318"/>
                  </a:lnTo>
                  <a:lnTo>
                    <a:pt x="3550883" y="48246"/>
                  </a:lnTo>
                  <a:lnTo>
                    <a:pt x="3585486" y="48246"/>
                  </a:lnTo>
                  <a:lnTo>
                    <a:pt x="3584440" y="46318"/>
                  </a:lnTo>
                  <a:close/>
                </a:path>
                <a:path w="3597275" h="484504">
                  <a:moveTo>
                    <a:pt x="48582" y="46318"/>
                  </a:moveTo>
                  <a:lnTo>
                    <a:pt x="48173" y="46318"/>
                  </a:lnTo>
                  <a:lnTo>
                    <a:pt x="47302" y="47374"/>
                  </a:lnTo>
                  <a:lnTo>
                    <a:pt x="48582" y="46318"/>
                  </a:lnTo>
                  <a:close/>
                </a:path>
                <a:path w="3597275" h="484504">
                  <a:moveTo>
                    <a:pt x="3540357" y="39561"/>
                  </a:moveTo>
                  <a:lnTo>
                    <a:pt x="3549826" y="47374"/>
                  </a:lnTo>
                  <a:lnTo>
                    <a:pt x="3548955" y="46318"/>
                  </a:lnTo>
                  <a:lnTo>
                    <a:pt x="3584440" y="46318"/>
                  </a:lnTo>
                  <a:lnTo>
                    <a:pt x="3581658" y="41194"/>
                  </a:lnTo>
                  <a:lnTo>
                    <a:pt x="3581143" y="40431"/>
                  </a:lnTo>
                  <a:lnTo>
                    <a:pt x="3580968" y="40219"/>
                  </a:lnTo>
                  <a:lnTo>
                    <a:pt x="3541570" y="40219"/>
                  </a:lnTo>
                  <a:lnTo>
                    <a:pt x="3540357" y="39561"/>
                  </a:lnTo>
                  <a:close/>
                </a:path>
                <a:path w="3597275" h="484504">
                  <a:moveTo>
                    <a:pt x="57837" y="38683"/>
                  </a:moveTo>
                  <a:lnTo>
                    <a:pt x="55559" y="40219"/>
                  </a:lnTo>
                  <a:lnTo>
                    <a:pt x="56772" y="39561"/>
                  </a:lnTo>
                  <a:lnTo>
                    <a:pt x="57837" y="38683"/>
                  </a:lnTo>
                  <a:close/>
                </a:path>
                <a:path w="3597275" h="484504">
                  <a:moveTo>
                    <a:pt x="56772" y="39561"/>
                  </a:moveTo>
                  <a:lnTo>
                    <a:pt x="55559" y="40219"/>
                  </a:lnTo>
                  <a:lnTo>
                    <a:pt x="55974" y="40219"/>
                  </a:lnTo>
                  <a:lnTo>
                    <a:pt x="56772" y="39561"/>
                  </a:lnTo>
                  <a:close/>
                </a:path>
                <a:path w="3597275" h="484504">
                  <a:moveTo>
                    <a:pt x="3539293" y="38683"/>
                  </a:moveTo>
                  <a:lnTo>
                    <a:pt x="3540357" y="39561"/>
                  </a:lnTo>
                  <a:lnTo>
                    <a:pt x="3541570" y="40219"/>
                  </a:lnTo>
                  <a:lnTo>
                    <a:pt x="3539293" y="38683"/>
                  </a:lnTo>
                  <a:close/>
                </a:path>
                <a:path w="3597275" h="484504">
                  <a:moveTo>
                    <a:pt x="3579701" y="38683"/>
                  </a:moveTo>
                  <a:lnTo>
                    <a:pt x="3539293" y="38683"/>
                  </a:lnTo>
                  <a:lnTo>
                    <a:pt x="3541570" y="40219"/>
                  </a:lnTo>
                  <a:lnTo>
                    <a:pt x="3580968" y="40219"/>
                  </a:lnTo>
                  <a:lnTo>
                    <a:pt x="3579701" y="38683"/>
                  </a:lnTo>
                  <a:close/>
                </a:path>
                <a:path w="3597275" h="484504">
                  <a:moveTo>
                    <a:pt x="58390" y="38683"/>
                  </a:moveTo>
                  <a:lnTo>
                    <a:pt x="57837" y="38683"/>
                  </a:lnTo>
                  <a:lnTo>
                    <a:pt x="56772" y="39561"/>
                  </a:lnTo>
                  <a:lnTo>
                    <a:pt x="58390" y="38683"/>
                  </a:lnTo>
                  <a:close/>
                </a:path>
                <a:path w="3597275" h="484504">
                  <a:moveTo>
                    <a:pt x="3529504" y="33670"/>
                  </a:moveTo>
                  <a:lnTo>
                    <a:pt x="3540357" y="39561"/>
                  </a:lnTo>
                  <a:lnTo>
                    <a:pt x="3539293" y="38683"/>
                  </a:lnTo>
                  <a:lnTo>
                    <a:pt x="3579701" y="38683"/>
                  </a:lnTo>
                  <a:lnTo>
                    <a:pt x="3575909" y="34087"/>
                  </a:lnTo>
                  <a:lnTo>
                    <a:pt x="3530846" y="34087"/>
                  </a:lnTo>
                  <a:lnTo>
                    <a:pt x="3529504" y="33670"/>
                  </a:lnTo>
                  <a:close/>
                </a:path>
                <a:path w="3597275" h="484504">
                  <a:moveTo>
                    <a:pt x="68863" y="32999"/>
                  </a:moveTo>
                  <a:lnTo>
                    <a:pt x="66282" y="34087"/>
                  </a:lnTo>
                  <a:lnTo>
                    <a:pt x="67627" y="33669"/>
                  </a:lnTo>
                  <a:lnTo>
                    <a:pt x="68863" y="32999"/>
                  </a:lnTo>
                  <a:close/>
                </a:path>
                <a:path w="3597275" h="484504">
                  <a:moveTo>
                    <a:pt x="67627" y="33669"/>
                  </a:moveTo>
                  <a:lnTo>
                    <a:pt x="66282" y="34087"/>
                  </a:lnTo>
                  <a:lnTo>
                    <a:pt x="66858" y="34087"/>
                  </a:lnTo>
                  <a:lnTo>
                    <a:pt x="67627" y="33669"/>
                  </a:lnTo>
                  <a:close/>
                </a:path>
                <a:path w="3597275" h="484504">
                  <a:moveTo>
                    <a:pt x="3528267" y="32999"/>
                  </a:moveTo>
                  <a:lnTo>
                    <a:pt x="3529504" y="33670"/>
                  </a:lnTo>
                  <a:lnTo>
                    <a:pt x="3530846" y="34087"/>
                  </a:lnTo>
                  <a:lnTo>
                    <a:pt x="3528267" y="32999"/>
                  </a:lnTo>
                  <a:close/>
                </a:path>
                <a:path w="3597275" h="484504">
                  <a:moveTo>
                    <a:pt x="3575011" y="32999"/>
                  </a:moveTo>
                  <a:lnTo>
                    <a:pt x="3528267" y="32999"/>
                  </a:lnTo>
                  <a:lnTo>
                    <a:pt x="3530846" y="34087"/>
                  </a:lnTo>
                  <a:lnTo>
                    <a:pt x="3575909" y="34087"/>
                  </a:lnTo>
                  <a:lnTo>
                    <a:pt x="3575011" y="32999"/>
                  </a:lnTo>
                  <a:close/>
                </a:path>
                <a:path w="3597275" h="484504">
                  <a:moveTo>
                    <a:pt x="3517483" y="29939"/>
                  </a:moveTo>
                  <a:lnTo>
                    <a:pt x="3529504" y="33670"/>
                  </a:lnTo>
                  <a:lnTo>
                    <a:pt x="3528267" y="32999"/>
                  </a:lnTo>
                  <a:lnTo>
                    <a:pt x="3575011" y="32999"/>
                  </a:lnTo>
                  <a:lnTo>
                    <a:pt x="3572614" y="30094"/>
                  </a:lnTo>
                  <a:lnTo>
                    <a:pt x="3518947" y="30094"/>
                  </a:lnTo>
                  <a:lnTo>
                    <a:pt x="3517483" y="29939"/>
                  </a:lnTo>
                  <a:close/>
                </a:path>
                <a:path w="3597275" h="484504">
                  <a:moveTo>
                    <a:pt x="69788" y="32999"/>
                  </a:moveTo>
                  <a:lnTo>
                    <a:pt x="68863" y="32999"/>
                  </a:lnTo>
                  <a:lnTo>
                    <a:pt x="67627" y="33669"/>
                  </a:lnTo>
                  <a:lnTo>
                    <a:pt x="69788" y="32999"/>
                  </a:lnTo>
                  <a:close/>
                </a:path>
                <a:path w="3597275" h="484504">
                  <a:moveTo>
                    <a:pt x="80984" y="29523"/>
                  </a:moveTo>
                  <a:lnTo>
                    <a:pt x="78181" y="30094"/>
                  </a:lnTo>
                  <a:lnTo>
                    <a:pt x="79646" y="29939"/>
                  </a:lnTo>
                  <a:lnTo>
                    <a:pt x="80984" y="29523"/>
                  </a:lnTo>
                  <a:close/>
                </a:path>
                <a:path w="3597275" h="484504">
                  <a:moveTo>
                    <a:pt x="79611" y="29949"/>
                  </a:moveTo>
                  <a:lnTo>
                    <a:pt x="78181" y="30094"/>
                  </a:lnTo>
                  <a:lnTo>
                    <a:pt x="79147" y="30094"/>
                  </a:lnTo>
                  <a:lnTo>
                    <a:pt x="79611" y="29949"/>
                  </a:lnTo>
                  <a:close/>
                </a:path>
                <a:path w="3597275" h="484504">
                  <a:moveTo>
                    <a:pt x="3516146" y="29523"/>
                  </a:moveTo>
                  <a:lnTo>
                    <a:pt x="3517483" y="29939"/>
                  </a:lnTo>
                  <a:lnTo>
                    <a:pt x="3518947" y="30094"/>
                  </a:lnTo>
                  <a:lnTo>
                    <a:pt x="3516146" y="29523"/>
                  </a:lnTo>
                  <a:close/>
                </a:path>
                <a:path w="3597275" h="484504">
                  <a:moveTo>
                    <a:pt x="3572144" y="29523"/>
                  </a:moveTo>
                  <a:lnTo>
                    <a:pt x="3516146" y="29523"/>
                  </a:lnTo>
                  <a:lnTo>
                    <a:pt x="3518947" y="30094"/>
                  </a:lnTo>
                  <a:lnTo>
                    <a:pt x="3572614" y="30094"/>
                  </a:lnTo>
                  <a:lnTo>
                    <a:pt x="3572144" y="29523"/>
                  </a:lnTo>
                  <a:close/>
                </a:path>
                <a:path w="3597275" h="484504">
                  <a:moveTo>
                    <a:pt x="83837" y="29523"/>
                  </a:moveTo>
                  <a:lnTo>
                    <a:pt x="80984" y="29523"/>
                  </a:lnTo>
                  <a:lnTo>
                    <a:pt x="79611" y="29949"/>
                  </a:lnTo>
                  <a:lnTo>
                    <a:pt x="83837" y="29523"/>
                  </a:lnTo>
                  <a:close/>
                </a:path>
                <a:path w="3597275" h="484504">
                  <a:moveTo>
                    <a:pt x="3571301" y="28502"/>
                  </a:moveTo>
                  <a:lnTo>
                    <a:pt x="93964" y="28502"/>
                  </a:lnTo>
                  <a:lnTo>
                    <a:pt x="3504598" y="28574"/>
                  </a:lnTo>
                  <a:lnTo>
                    <a:pt x="3517483" y="29939"/>
                  </a:lnTo>
                  <a:lnTo>
                    <a:pt x="3516146" y="29523"/>
                  </a:lnTo>
                  <a:lnTo>
                    <a:pt x="3572144" y="29523"/>
                  </a:lnTo>
                  <a:lnTo>
                    <a:pt x="3571301" y="28502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0"/>
              <a:ext cx="9144000" cy="787400"/>
            </a:xfrm>
            <a:custGeom>
              <a:avLst/>
              <a:gdLst/>
              <a:ahLst/>
              <a:cxnLst/>
              <a:rect l="l" t="t" r="r" b="b"/>
              <a:pathLst>
                <a:path w="9144000" h="787400">
                  <a:moveTo>
                    <a:pt x="9144000" y="0"/>
                  </a:moveTo>
                  <a:lnTo>
                    <a:pt x="0" y="0"/>
                  </a:lnTo>
                  <a:lnTo>
                    <a:pt x="0" y="787400"/>
                  </a:lnTo>
                  <a:lnTo>
                    <a:pt x="9144000" y="7874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7F061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6495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AFLOW.org:</a:t>
            </a:r>
            <a:r>
              <a:rPr dirty="0" spc="-85"/>
              <a:t> </a:t>
            </a:r>
            <a:r>
              <a:rPr dirty="0"/>
              <a:t>search</a:t>
            </a:r>
            <a:r>
              <a:rPr dirty="0" spc="-90"/>
              <a:t> </a:t>
            </a:r>
            <a:r>
              <a:rPr dirty="0" spc="-20"/>
              <a:t>page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109690" y="2064240"/>
            <a:ext cx="1885950" cy="1858645"/>
            <a:chOff x="109690" y="2064240"/>
            <a:chExt cx="1885950" cy="1858645"/>
          </a:xfrm>
        </p:grpSpPr>
        <p:sp>
          <p:nvSpPr>
            <p:cNvPr id="9" name="object 9" descr=""/>
            <p:cNvSpPr/>
            <p:nvPr/>
          </p:nvSpPr>
          <p:spPr>
            <a:xfrm>
              <a:off x="1022502" y="2064240"/>
              <a:ext cx="574675" cy="721995"/>
            </a:xfrm>
            <a:custGeom>
              <a:avLst/>
              <a:gdLst/>
              <a:ahLst/>
              <a:cxnLst/>
              <a:rect l="l" t="t" r="r" b="b"/>
              <a:pathLst>
                <a:path w="574675" h="721994">
                  <a:moveTo>
                    <a:pt x="481532" y="119239"/>
                  </a:moveTo>
                  <a:lnTo>
                    <a:pt x="411317" y="147304"/>
                  </a:lnTo>
                  <a:lnTo>
                    <a:pt x="0" y="674575"/>
                  </a:lnTo>
                  <a:lnTo>
                    <a:pt x="60081" y="721443"/>
                  </a:lnTo>
                  <a:lnTo>
                    <a:pt x="471399" y="194173"/>
                  </a:lnTo>
                  <a:lnTo>
                    <a:pt x="481532" y="119239"/>
                  </a:lnTo>
                  <a:close/>
                </a:path>
                <a:path w="574675" h="721994">
                  <a:moveTo>
                    <a:pt x="569656" y="36184"/>
                  </a:moveTo>
                  <a:lnTo>
                    <a:pt x="498000" y="36184"/>
                  </a:lnTo>
                  <a:lnTo>
                    <a:pt x="558082" y="83054"/>
                  </a:lnTo>
                  <a:lnTo>
                    <a:pt x="471399" y="194173"/>
                  </a:lnTo>
                  <a:lnTo>
                    <a:pt x="454820" y="316778"/>
                  </a:lnTo>
                  <a:lnTo>
                    <a:pt x="455800" y="331876"/>
                  </a:lnTo>
                  <a:lnTo>
                    <a:pt x="462269" y="344971"/>
                  </a:lnTo>
                  <a:lnTo>
                    <a:pt x="473176" y="354686"/>
                  </a:lnTo>
                  <a:lnTo>
                    <a:pt x="487471" y="359641"/>
                  </a:lnTo>
                  <a:lnTo>
                    <a:pt x="502569" y="358661"/>
                  </a:lnTo>
                  <a:lnTo>
                    <a:pt x="515664" y="352192"/>
                  </a:lnTo>
                  <a:lnTo>
                    <a:pt x="525378" y="341284"/>
                  </a:lnTo>
                  <a:lnTo>
                    <a:pt x="530333" y="326989"/>
                  </a:lnTo>
                  <a:lnTo>
                    <a:pt x="569656" y="36184"/>
                  </a:lnTo>
                  <a:close/>
                </a:path>
                <a:path w="574675" h="721994">
                  <a:moveTo>
                    <a:pt x="574549" y="0"/>
                  </a:moveTo>
                  <a:lnTo>
                    <a:pt x="268151" y="122464"/>
                  </a:lnTo>
                  <a:lnTo>
                    <a:pt x="255492" y="130749"/>
                  </a:lnTo>
                  <a:lnTo>
                    <a:pt x="247276" y="142826"/>
                  </a:lnTo>
                  <a:lnTo>
                    <a:pt x="244189" y="157102"/>
                  </a:lnTo>
                  <a:lnTo>
                    <a:pt x="246913" y="171984"/>
                  </a:lnTo>
                  <a:lnTo>
                    <a:pt x="255197" y="184644"/>
                  </a:lnTo>
                  <a:lnTo>
                    <a:pt x="267274" y="192859"/>
                  </a:lnTo>
                  <a:lnTo>
                    <a:pt x="281550" y="195946"/>
                  </a:lnTo>
                  <a:lnTo>
                    <a:pt x="296433" y="193222"/>
                  </a:lnTo>
                  <a:lnTo>
                    <a:pt x="411317" y="147304"/>
                  </a:lnTo>
                  <a:lnTo>
                    <a:pt x="498000" y="36184"/>
                  </a:lnTo>
                  <a:lnTo>
                    <a:pt x="569656" y="36184"/>
                  </a:lnTo>
                  <a:lnTo>
                    <a:pt x="574549" y="0"/>
                  </a:lnTo>
                  <a:close/>
                </a:path>
                <a:path w="574675" h="721994">
                  <a:moveTo>
                    <a:pt x="521497" y="54514"/>
                  </a:moveTo>
                  <a:lnTo>
                    <a:pt x="490284" y="54514"/>
                  </a:lnTo>
                  <a:lnTo>
                    <a:pt x="542180" y="94998"/>
                  </a:lnTo>
                  <a:lnTo>
                    <a:pt x="481532" y="119239"/>
                  </a:lnTo>
                  <a:lnTo>
                    <a:pt x="471399" y="194173"/>
                  </a:lnTo>
                  <a:lnTo>
                    <a:pt x="558082" y="83054"/>
                  </a:lnTo>
                  <a:lnTo>
                    <a:pt x="521497" y="54514"/>
                  </a:lnTo>
                  <a:close/>
                </a:path>
                <a:path w="574675" h="721994">
                  <a:moveTo>
                    <a:pt x="498000" y="36184"/>
                  </a:moveTo>
                  <a:lnTo>
                    <a:pt x="411317" y="147304"/>
                  </a:lnTo>
                  <a:lnTo>
                    <a:pt x="481532" y="119239"/>
                  </a:lnTo>
                  <a:lnTo>
                    <a:pt x="490284" y="54514"/>
                  </a:lnTo>
                  <a:lnTo>
                    <a:pt x="521497" y="54514"/>
                  </a:lnTo>
                  <a:lnTo>
                    <a:pt x="498000" y="36184"/>
                  </a:lnTo>
                  <a:close/>
                </a:path>
                <a:path w="574675" h="721994">
                  <a:moveTo>
                    <a:pt x="490284" y="54514"/>
                  </a:moveTo>
                  <a:lnTo>
                    <a:pt x="481532" y="119239"/>
                  </a:lnTo>
                  <a:lnTo>
                    <a:pt x="542180" y="94998"/>
                  </a:lnTo>
                  <a:lnTo>
                    <a:pt x="490284" y="54514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8716" y="2762250"/>
              <a:ext cx="1847850" cy="1141730"/>
            </a:xfrm>
            <a:custGeom>
              <a:avLst/>
              <a:gdLst/>
              <a:ahLst/>
              <a:cxnLst/>
              <a:rect l="l" t="t" r="r" b="b"/>
              <a:pathLst>
                <a:path w="1847850" h="1141729">
                  <a:moveTo>
                    <a:pt x="1657417" y="0"/>
                  </a:moveTo>
                  <a:lnTo>
                    <a:pt x="190237" y="0"/>
                  </a:lnTo>
                  <a:lnTo>
                    <a:pt x="146617" y="5024"/>
                  </a:lnTo>
                  <a:lnTo>
                    <a:pt x="106575" y="19336"/>
                  </a:lnTo>
                  <a:lnTo>
                    <a:pt x="71253" y="41793"/>
                  </a:lnTo>
                  <a:lnTo>
                    <a:pt x="41792" y="71253"/>
                  </a:lnTo>
                  <a:lnTo>
                    <a:pt x="19335" y="106575"/>
                  </a:lnTo>
                  <a:lnTo>
                    <a:pt x="5024" y="146617"/>
                  </a:lnTo>
                  <a:lnTo>
                    <a:pt x="0" y="190237"/>
                  </a:lnTo>
                  <a:lnTo>
                    <a:pt x="0" y="951165"/>
                  </a:lnTo>
                  <a:lnTo>
                    <a:pt x="5024" y="994785"/>
                  </a:lnTo>
                  <a:lnTo>
                    <a:pt x="19335" y="1034827"/>
                  </a:lnTo>
                  <a:lnTo>
                    <a:pt x="41792" y="1070149"/>
                  </a:lnTo>
                  <a:lnTo>
                    <a:pt x="71253" y="1099609"/>
                  </a:lnTo>
                  <a:lnTo>
                    <a:pt x="106575" y="1122066"/>
                  </a:lnTo>
                  <a:lnTo>
                    <a:pt x="146617" y="1136378"/>
                  </a:lnTo>
                  <a:lnTo>
                    <a:pt x="190237" y="1141402"/>
                  </a:lnTo>
                  <a:lnTo>
                    <a:pt x="1657417" y="1141402"/>
                  </a:lnTo>
                  <a:lnTo>
                    <a:pt x="1701036" y="1136378"/>
                  </a:lnTo>
                  <a:lnTo>
                    <a:pt x="1741078" y="1122066"/>
                  </a:lnTo>
                  <a:lnTo>
                    <a:pt x="1776400" y="1099609"/>
                  </a:lnTo>
                  <a:lnTo>
                    <a:pt x="1805861" y="1070149"/>
                  </a:lnTo>
                  <a:lnTo>
                    <a:pt x="1828318" y="1034827"/>
                  </a:lnTo>
                  <a:lnTo>
                    <a:pt x="1842629" y="994785"/>
                  </a:lnTo>
                  <a:lnTo>
                    <a:pt x="1847654" y="951165"/>
                  </a:lnTo>
                  <a:lnTo>
                    <a:pt x="1847654" y="190237"/>
                  </a:lnTo>
                  <a:lnTo>
                    <a:pt x="1842629" y="146617"/>
                  </a:lnTo>
                  <a:lnTo>
                    <a:pt x="1828318" y="106575"/>
                  </a:lnTo>
                  <a:lnTo>
                    <a:pt x="1805861" y="71253"/>
                  </a:lnTo>
                  <a:lnTo>
                    <a:pt x="1776400" y="41793"/>
                  </a:lnTo>
                  <a:lnTo>
                    <a:pt x="1741078" y="19336"/>
                  </a:lnTo>
                  <a:lnTo>
                    <a:pt x="1701036" y="5024"/>
                  </a:lnTo>
                  <a:lnTo>
                    <a:pt x="16574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9690" y="2743200"/>
              <a:ext cx="1885950" cy="1179830"/>
            </a:xfrm>
            <a:custGeom>
              <a:avLst/>
              <a:gdLst/>
              <a:ahLst/>
              <a:cxnLst/>
              <a:rect l="l" t="t" r="r" b="b"/>
              <a:pathLst>
                <a:path w="1885950" h="1179829">
                  <a:moveTo>
                    <a:pt x="1676442" y="0"/>
                  </a:moveTo>
                  <a:lnTo>
                    <a:pt x="208302" y="24"/>
                  </a:lnTo>
                  <a:lnTo>
                    <a:pt x="166179" y="4465"/>
                  </a:lnTo>
                  <a:lnTo>
                    <a:pt x="126946" y="16837"/>
                  </a:lnTo>
                  <a:lnTo>
                    <a:pt x="91491" y="36283"/>
                  </a:lnTo>
                  <a:lnTo>
                    <a:pt x="60647" y="61956"/>
                  </a:lnTo>
                  <a:lnTo>
                    <a:pt x="35234" y="93032"/>
                  </a:lnTo>
                  <a:lnTo>
                    <a:pt x="16086" y="128690"/>
                  </a:lnTo>
                  <a:lnTo>
                    <a:pt x="4058" y="168074"/>
                  </a:lnTo>
                  <a:lnTo>
                    <a:pt x="23" y="208326"/>
                  </a:lnTo>
                  <a:lnTo>
                    <a:pt x="0" y="971176"/>
                  </a:lnTo>
                  <a:lnTo>
                    <a:pt x="1175" y="992540"/>
                  </a:lnTo>
                  <a:lnTo>
                    <a:pt x="9689" y="1033334"/>
                  </a:lnTo>
                  <a:lnTo>
                    <a:pt x="25705" y="1070785"/>
                  </a:lnTo>
                  <a:lnTo>
                    <a:pt x="48369" y="1104036"/>
                  </a:lnTo>
                  <a:lnTo>
                    <a:pt x="76846" y="1132268"/>
                  </a:lnTo>
                  <a:lnTo>
                    <a:pt x="110317" y="1154654"/>
                  </a:lnTo>
                  <a:lnTo>
                    <a:pt x="147948" y="1170349"/>
                  </a:lnTo>
                  <a:lnTo>
                    <a:pt x="188851" y="1178496"/>
                  </a:lnTo>
                  <a:lnTo>
                    <a:pt x="209263" y="1179502"/>
                  </a:lnTo>
                  <a:lnTo>
                    <a:pt x="1677402" y="1179478"/>
                  </a:lnTo>
                  <a:lnTo>
                    <a:pt x="1719526" y="1175038"/>
                  </a:lnTo>
                  <a:lnTo>
                    <a:pt x="1758759" y="1162665"/>
                  </a:lnTo>
                  <a:lnTo>
                    <a:pt x="1794213" y="1143219"/>
                  </a:lnTo>
                  <a:lnTo>
                    <a:pt x="1796588" y="1141427"/>
                  </a:lnTo>
                  <a:lnTo>
                    <a:pt x="209263" y="1141402"/>
                  </a:lnTo>
                  <a:lnTo>
                    <a:pt x="190772" y="1140444"/>
                  </a:lnTo>
                  <a:lnTo>
                    <a:pt x="141761" y="1127613"/>
                  </a:lnTo>
                  <a:lnTo>
                    <a:pt x="99662" y="1101755"/>
                  </a:lnTo>
                  <a:lnTo>
                    <a:pt x="66771" y="1065170"/>
                  </a:lnTo>
                  <a:lnTo>
                    <a:pt x="45467" y="1020237"/>
                  </a:lnTo>
                  <a:lnTo>
                    <a:pt x="38137" y="971176"/>
                  </a:lnTo>
                  <a:lnTo>
                    <a:pt x="38125" y="208326"/>
                  </a:lnTo>
                  <a:lnTo>
                    <a:pt x="39033" y="190797"/>
                  </a:lnTo>
                  <a:lnTo>
                    <a:pt x="51864" y="141786"/>
                  </a:lnTo>
                  <a:lnTo>
                    <a:pt x="77722" y="99687"/>
                  </a:lnTo>
                  <a:lnTo>
                    <a:pt x="114307" y="66795"/>
                  </a:lnTo>
                  <a:lnTo>
                    <a:pt x="159239" y="45492"/>
                  </a:lnTo>
                  <a:lnTo>
                    <a:pt x="210223" y="38075"/>
                  </a:lnTo>
                  <a:lnTo>
                    <a:pt x="1796498" y="38075"/>
                  </a:lnTo>
                  <a:lnTo>
                    <a:pt x="1792697" y="35259"/>
                  </a:lnTo>
                  <a:lnTo>
                    <a:pt x="1757039" y="16109"/>
                  </a:lnTo>
                  <a:lnTo>
                    <a:pt x="1717655" y="4083"/>
                  </a:lnTo>
                  <a:lnTo>
                    <a:pt x="1696854" y="1005"/>
                  </a:lnTo>
                  <a:lnTo>
                    <a:pt x="1676442" y="0"/>
                  </a:lnTo>
                  <a:close/>
                </a:path>
                <a:path w="1885950" h="1179829">
                  <a:moveTo>
                    <a:pt x="1796498" y="38075"/>
                  </a:moveTo>
                  <a:lnTo>
                    <a:pt x="210223" y="38075"/>
                  </a:lnTo>
                  <a:lnTo>
                    <a:pt x="1676442" y="38100"/>
                  </a:lnTo>
                  <a:lnTo>
                    <a:pt x="1694932" y="39057"/>
                  </a:lnTo>
                  <a:lnTo>
                    <a:pt x="1743943" y="51889"/>
                  </a:lnTo>
                  <a:lnTo>
                    <a:pt x="1786042" y="77746"/>
                  </a:lnTo>
                  <a:lnTo>
                    <a:pt x="1818934" y="114331"/>
                  </a:lnTo>
                  <a:lnTo>
                    <a:pt x="1840237" y="159264"/>
                  </a:lnTo>
                  <a:lnTo>
                    <a:pt x="1847567" y="208326"/>
                  </a:lnTo>
                  <a:lnTo>
                    <a:pt x="1847580" y="971176"/>
                  </a:lnTo>
                  <a:lnTo>
                    <a:pt x="1846672" y="988705"/>
                  </a:lnTo>
                  <a:lnTo>
                    <a:pt x="1833840" y="1037717"/>
                  </a:lnTo>
                  <a:lnTo>
                    <a:pt x="1807983" y="1079816"/>
                  </a:lnTo>
                  <a:lnTo>
                    <a:pt x="1771398" y="1112706"/>
                  </a:lnTo>
                  <a:lnTo>
                    <a:pt x="1726465" y="1134010"/>
                  </a:lnTo>
                  <a:lnTo>
                    <a:pt x="1675481" y="1141427"/>
                  </a:lnTo>
                  <a:lnTo>
                    <a:pt x="1796588" y="1141427"/>
                  </a:lnTo>
                  <a:lnTo>
                    <a:pt x="1838494" y="1102633"/>
                  </a:lnTo>
                  <a:lnTo>
                    <a:pt x="1860881" y="1069160"/>
                  </a:lnTo>
                  <a:lnTo>
                    <a:pt x="1876577" y="1031529"/>
                  </a:lnTo>
                  <a:lnTo>
                    <a:pt x="1884722" y="990626"/>
                  </a:lnTo>
                  <a:lnTo>
                    <a:pt x="1885705" y="208326"/>
                  </a:lnTo>
                  <a:lnTo>
                    <a:pt x="1884529" y="186963"/>
                  </a:lnTo>
                  <a:lnTo>
                    <a:pt x="1876016" y="146169"/>
                  </a:lnTo>
                  <a:lnTo>
                    <a:pt x="1859999" y="108718"/>
                  </a:lnTo>
                  <a:lnTo>
                    <a:pt x="1837336" y="75465"/>
                  </a:lnTo>
                  <a:lnTo>
                    <a:pt x="1808859" y="47235"/>
                  </a:lnTo>
                  <a:lnTo>
                    <a:pt x="1796498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57106" y="2816859"/>
            <a:ext cx="1042035" cy="101917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algn="just" marL="12700" marR="5080" indent="74295">
              <a:lnSpc>
                <a:spcPts val="2590"/>
              </a:lnSpc>
              <a:spcBef>
                <a:spcPts val="225"/>
              </a:spcBef>
            </a:pPr>
            <a:r>
              <a:rPr dirty="0" sz="2200" b="1">
                <a:latin typeface="Calibri"/>
                <a:cs typeface="Calibri"/>
              </a:rPr>
              <a:t>Slide</a:t>
            </a:r>
            <a:r>
              <a:rPr dirty="0" sz="2200" spc="-35" b="1">
                <a:latin typeface="Calibri"/>
                <a:cs typeface="Calibri"/>
              </a:rPr>
              <a:t> </a:t>
            </a:r>
            <a:r>
              <a:rPr dirty="0" sz="2200" spc="-25" b="1">
                <a:latin typeface="Calibri"/>
                <a:cs typeface="Calibri"/>
              </a:rPr>
              <a:t>to </a:t>
            </a:r>
            <a:r>
              <a:rPr dirty="0" sz="2200" spc="-10" b="1">
                <a:latin typeface="Calibri"/>
                <a:cs typeface="Calibri"/>
              </a:rPr>
              <a:t>Property Filters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170807" y="1730214"/>
            <a:ext cx="1885950" cy="2531110"/>
            <a:chOff x="7170807" y="1730214"/>
            <a:chExt cx="1885950" cy="2531110"/>
          </a:xfrm>
        </p:grpSpPr>
        <p:sp>
          <p:nvSpPr>
            <p:cNvPr id="14" name="object 14" descr=""/>
            <p:cNvSpPr/>
            <p:nvPr/>
          </p:nvSpPr>
          <p:spPr>
            <a:xfrm>
              <a:off x="7614232" y="1730214"/>
              <a:ext cx="534670" cy="1047750"/>
            </a:xfrm>
            <a:custGeom>
              <a:avLst/>
              <a:gdLst/>
              <a:ahLst/>
              <a:cxnLst/>
              <a:rect l="l" t="t" r="r" b="b"/>
              <a:pathLst>
                <a:path w="534670" h="1047750">
                  <a:moveTo>
                    <a:pt x="96640" y="137885"/>
                  </a:moveTo>
                  <a:lnTo>
                    <a:pt x="88728" y="213085"/>
                  </a:lnTo>
                  <a:lnTo>
                    <a:pt x="464689" y="1047683"/>
                  </a:lnTo>
                  <a:lnTo>
                    <a:pt x="534165" y="1016386"/>
                  </a:lnTo>
                  <a:lnTo>
                    <a:pt x="158204" y="181787"/>
                  </a:lnTo>
                  <a:lnTo>
                    <a:pt x="96640" y="137885"/>
                  </a:lnTo>
                  <a:close/>
                </a:path>
                <a:path w="534670" h="1047750">
                  <a:moveTo>
                    <a:pt x="34527" y="0"/>
                  </a:moveTo>
                  <a:lnTo>
                    <a:pt x="0" y="328154"/>
                  </a:lnTo>
                  <a:lnTo>
                    <a:pt x="1425" y="343216"/>
                  </a:lnTo>
                  <a:lnTo>
                    <a:pt x="8278" y="356114"/>
                  </a:lnTo>
                  <a:lnTo>
                    <a:pt x="19468" y="365502"/>
                  </a:lnTo>
                  <a:lnTo>
                    <a:pt x="33903" y="370031"/>
                  </a:lnTo>
                  <a:lnTo>
                    <a:pt x="48966" y="368605"/>
                  </a:lnTo>
                  <a:lnTo>
                    <a:pt x="61864" y="361752"/>
                  </a:lnTo>
                  <a:lnTo>
                    <a:pt x="71252" y="350562"/>
                  </a:lnTo>
                  <a:lnTo>
                    <a:pt x="75782" y="336127"/>
                  </a:lnTo>
                  <a:lnTo>
                    <a:pt x="88728" y="213085"/>
                  </a:lnTo>
                  <a:lnTo>
                    <a:pt x="30844" y="84589"/>
                  </a:lnTo>
                  <a:lnTo>
                    <a:pt x="100321" y="53293"/>
                  </a:lnTo>
                  <a:lnTo>
                    <a:pt x="109259" y="53293"/>
                  </a:lnTo>
                  <a:lnTo>
                    <a:pt x="34527" y="0"/>
                  </a:lnTo>
                  <a:close/>
                </a:path>
                <a:path w="534670" h="1047750">
                  <a:moveTo>
                    <a:pt x="109259" y="53293"/>
                  </a:moveTo>
                  <a:lnTo>
                    <a:pt x="100321" y="53293"/>
                  </a:lnTo>
                  <a:lnTo>
                    <a:pt x="158204" y="181787"/>
                  </a:lnTo>
                  <a:lnTo>
                    <a:pt x="258936" y="253621"/>
                  </a:lnTo>
                  <a:lnTo>
                    <a:pt x="272749" y="259794"/>
                  </a:lnTo>
                  <a:lnTo>
                    <a:pt x="287350" y="260178"/>
                  </a:lnTo>
                  <a:lnTo>
                    <a:pt x="301029" y="255058"/>
                  </a:lnTo>
                  <a:lnTo>
                    <a:pt x="312078" y="244722"/>
                  </a:lnTo>
                  <a:lnTo>
                    <a:pt x="318251" y="230909"/>
                  </a:lnTo>
                  <a:lnTo>
                    <a:pt x="318634" y="216308"/>
                  </a:lnTo>
                  <a:lnTo>
                    <a:pt x="313514" y="202629"/>
                  </a:lnTo>
                  <a:lnTo>
                    <a:pt x="303178" y="191580"/>
                  </a:lnTo>
                  <a:lnTo>
                    <a:pt x="109259" y="53293"/>
                  </a:lnTo>
                  <a:close/>
                </a:path>
                <a:path w="534670" h="1047750">
                  <a:moveTo>
                    <a:pt x="100321" y="53293"/>
                  </a:moveTo>
                  <a:lnTo>
                    <a:pt x="30844" y="84589"/>
                  </a:lnTo>
                  <a:lnTo>
                    <a:pt x="88728" y="213085"/>
                  </a:lnTo>
                  <a:lnTo>
                    <a:pt x="96640" y="137885"/>
                  </a:lnTo>
                  <a:lnTo>
                    <a:pt x="43461" y="99962"/>
                  </a:lnTo>
                  <a:lnTo>
                    <a:pt x="103474" y="72929"/>
                  </a:lnTo>
                  <a:lnTo>
                    <a:pt x="109166" y="72929"/>
                  </a:lnTo>
                  <a:lnTo>
                    <a:pt x="100321" y="53293"/>
                  </a:lnTo>
                  <a:close/>
                </a:path>
                <a:path w="534670" h="1047750">
                  <a:moveTo>
                    <a:pt x="109166" y="72929"/>
                  </a:moveTo>
                  <a:lnTo>
                    <a:pt x="103474" y="72929"/>
                  </a:lnTo>
                  <a:lnTo>
                    <a:pt x="96640" y="137885"/>
                  </a:lnTo>
                  <a:lnTo>
                    <a:pt x="158204" y="181787"/>
                  </a:lnTo>
                  <a:lnTo>
                    <a:pt x="109166" y="72929"/>
                  </a:lnTo>
                  <a:close/>
                </a:path>
                <a:path w="534670" h="1047750">
                  <a:moveTo>
                    <a:pt x="103474" y="72929"/>
                  </a:moveTo>
                  <a:lnTo>
                    <a:pt x="43461" y="99962"/>
                  </a:lnTo>
                  <a:lnTo>
                    <a:pt x="96640" y="137885"/>
                  </a:lnTo>
                  <a:lnTo>
                    <a:pt x="103474" y="72929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189833" y="2762250"/>
              <a:ext cx="1847850" cy="1480185"/>
            </a:xfrm>
            <a:custGeom>
              <a:avLst/>
              <a:gdLst/>
              <a:ahLst/>
              <a:cxnLst/>
              <a:rect l="l" t="t" r="r" b="b"/>
              <a:pathLst>
                <a:path w="1847850" h="1480185">
                  <a:moveTo>
                    <a:pt x="1600989" y="0"/>
                  </a:moveTo>
                  <a:lnTo>
                    <a:pt x="246665" y="0"/>
                  </a:lnTo>
                  <a:lnTo>
                    <a:pt x="196954" y="5011"/>
                  </a:lnTo>
                  <a:lnTo>
                    <a:pt x="150652" y="19384"/>
                  </a:lnTo>
                  <a:lnTo>
                    <a:pt x="108752" y="42126"/>
                  </a:lnTo>
                  <a:lnTo>
                    <a:pt x="72246" y="72246"/>
                  </a:lnTo>
                  <a:lnTo>
                    <a:pt x="42126" y="108752"/>
                  </a:lnTo>
                  <a:lnTo>
                    <a:pt x="19384" y="150652"/>
                  </a:lnTo>
                  <a:lnTo>
                    <a:pt x="5011" y="196953"/>
                  </a:lnTo>
                  <a:lnTo>
                    <a:pt x="0" y="246665"/>
                  </a:lnTo>
                  <a:lnTo>
                    <a:pt x="0" y="1233291"/>
                  </a:lnTo>
                  <a:lnTo>
                    <a:pt x="5011" y="1283003"/>
                  </a:lnTo>
                  <a:lnTo>
                    <a:pt x="19384" y="1329304"/>
                  </a:lnTo>
                  <a:lnTo>
                    <a:pt x="42126" y="1371204"/>
                  </a:lnTo>
                  <a:lnTo>
                    <a:pt x="72246" y="1407710"/>
                  </a:lnTo>
                  <a:lnTo>
                    <a:pt x="108752" y="1437829"/>
                  </a:lnTo>
                  <a:lnTo>
                    <a:pt x="150652" y="1460572"/>
                  </a:lnTo>
                  <a:lnTo>
                    <a:pt x="196954" y="1474945"/>
                  </a:lnTo>
                  <a:lnTo>
                    <a:pt x="246665" y="1479956"/>
                  </a:lnTo>
                  <a:lnTo>
                    <a:pt x="1600989" y="1479956"/>
                  </a:lnTo>
                  <a:lnTo>
                    <a:pt x="1650701" y="1474945"/>
                  </a:lnTo>
                  <a:lnTo>
                    <a:pt x="1697002" y="1460572"/>
                  </a:lnTo>
                  <a:lnTo>
                    <a:pt x="1738902" y="1437829"/>
                  </a:lnTo>
                  <a:lnTo>
                    <a:pt x="1775408" y="1407710"/>
                  </a:lnTo>
                  <a:lnTo>
                    <a:pt x="1805528" y="1371204"/>
                  </a:lnTo>
                  <a:lnTo>
                    <a:pt x="1828270" y="1329304"/>
                  </a:lnTo>
                  <a:lnTo>
                    <a:pt x="1842643" y="1283003"/>
                  </a:lnTo>
                  <a:lnTo>
                    <a:pt x="1847654" y="1233291"/>
                  </a:lnTo>
                  <a:lnTo>
                    <a:pt x="1847654" y="246665"/>
                  </a:lnTo>
                  <a:lnTo>
                    <a:pt x="1842643" y="196953"/>
                  </a:lnTo>
                  <a:lnTo>
                    <a:pt x="1828270" y="150652"/>
                  </a:lnTo>
                  <a:lnTo>
                    <a:pt x="1805528" y="108752"/>
                  </a:lnTo>
                  <a:lnTo>
                    <a:pt x="1775408" y="72246"/>
                  </a:lnTo>
                  <a:lnTo>
                    <a:pt x="1738902" y="42126"/>
                  </a:lnTo>
                  <a:lnTo>
                    <a:pt x="1697002" y="19384"/>
                  </a:lnTo>
                  <a:lnTo>
                    <a:pt x="1650701" y="5011"/>
                  </a:lnTo>
                  <a:lnTo>
                    <a:pt x="16009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170807" y="2743200"/>
              <a:ext cx="1885950" cy="1518285"/>
            </a:xfrm>
            <a:custGeom>
              <a:avLst/>
              <a:gdLst/>
              <a:ahLst/>
              <a:cxnLst/>
              <a:rect l="l" t="t" r="r" b="b"/>
              <a:pathLst>
                <a:path w="1885950" h="1518285">
                  <a:moveTo>
                    <a:pt x="1620015" y="0"/>
                  </a:moveTo>
                  <a:lnTo>
                    <a:pt x="264730" y="24"/>
                  </a:lnTo>
                  <a:lnTo>
                    <a:pt x="211235" y="5610"/>
                  </a:lnTo>
                  <a:lnTo>
                    <a:pt x="161410" y="21271"/>
                  </a:lnTo>
                  <a:lnTo>
                    <a:pt x="116370" y="45920"/>
                  </a:lnTo>
                  <a:lnTo>
                    <a:pt x="77175" y="78483"/>
                  </a:lnTo>
                  <a:lnTo>
                    <a:pt x="44871" y="117911"/>
                  </a:lnTo>
                  <a:lnTo>
                    <a:pt x="20520" y="163154"/>
                  </a:lnTo>
                  <a:lnTo>
                    <a:pt x="5205" y="213128"/>
                  </a:lnTo>
                  <a:lnTo>
                    <a:pt x="23" y="264754"/>
                  </a:lnTo>
                  <a:lnTo>
                    <a:pt x="0" y="1253302"/>
                  </a:lnTo>
                  <a:lnTo>
                    <a:pt x="1468" y="1280435"/>
                  </a:lnTo>
                  <a:lnTo>
                    <a:pt x="12226" y="1332240"/>
                  </a:lnTo>
                  <a:lnTo>
                    <a:pt x="32517" y="1379808"/>
                  </a:lnTo>
                  <a:lnTo>
                    <a:pt x="61254" y="1422055"/>
                  </a:lnTo>
                  <a:lnTo>
                    <a:pt x="97381" y="1457937"/>
                  </a:lnTo>
                  <a:lnTo>
                    <a:pt x="139848" y="1486397"/>
                  </a:lnTo>
                  <a:lnTo>
                    <a:pt x="187596" y="1506367"/>
                  </a:lnTo>
                  <a:lnTo>
                    <a:pt x="239510" y="1516759"/>
                  </a:lnTo>
                  <a:lnTo>
                    <a:pt x="265691" y="1518056"/>
                  </a:lnTo>
                  <a:lnTo>
                    <a:pt x="1620975" y="1518032"/>
                  </a:lnTo>
                  <a:lnTo>
                    <a:pt x="1674470" y="1512445"/>
                  </a:lnTo>
                  <a:lnTo>
                    <a:pt x="1724295" y="1496785"/>
                  </a:lnTo>
                  <a:lnTo>
                    <a:pt x="1756524" y="1479980"/>
                  </a:lnTo>
                  <a:lnTo>
                    <a:pt x="265691" y="1479956"/>
                  </a:lnTo>
                  <a:lnTo>
                    <a:pt x="241432" y="1478707"/>
                  </a:lnTo>
                  <a:lnTo>
                    <a:pt x="197084" y="1469467"/>
                  </a:lnTo>
                  <a:lnTo>
                    <a:pt x="156383" y="1452073"/>
                  </a:lnTo>
                  <a:lnTo>
                    <a:pt x="120197" y="1427424"/>
                  </a:lnTo>
                  <a:lnTo>
                    <a:pt x="89449" y="1396431"/>
                  </a:lnTo>
                  <a:lnTo>
                    <a:pt x="65078" y="1360026"/>
                  </a:lnTo>
                  <a:lnTo>
                    <a:pt x="48004" y="1319145"/>
                  </a:lnTo>
                  <a:lnTo>
                    <a:pt x="39131" y="1274687"/>
                  </a:lnTo>
                  <a:lnTo>
                    <a:pt x="38125" y="264754"/>
                  </a:lnTo>
                  <a:lnTo>
                    <a:pt x="39325" y="241456"/>
                  </a:lnTo>
                  <a:lnTo>
                    <a:pt x="48566" y="197107"/>
                  </a:lnTo>
                  <a:lnTo>
                    <a:pt x="65959" y="156406"/>
                  </a:lnTo>
                  <a:lnTo>
                    <a:pt x="90609" y="120222"/>
                  </a:lnTo>
                  <a:lnTo>
                    <a:pt x="121602" y="89474"/>
                  </a:lnTo>
                  <a:lnTo>
                    <a:pt x="158007" y="65102"/>
                  </a:lnTo>
                  <a:lnTo>
                    <a:pt x="198888" y="48028"/>
                  </a:lnTo>
                  <a:lnTo>
                    <a:pt x="243345" y="39155"/>
                  </a:lnTo>
                  <a:lnTo>
                    <a:pt x="266651" y="38075"/>
                  </a:lnTo>
                  <a:lnTo>
                    <a:pt x="1756504" y="38075"/>
                  </a:lnTo>
                  <a:lnTo>
                    <a:pt x="1745857" y="31658"/>
                  </a:lnTo>
                  <a:lnTo>
                    <a:pt x="1722575" y="20544"/>
                  </a:lnTo>
                  <a:lnTo>
                    <a:pt x="1698109" y="11689"/>
                  </a:lnTo>
                  <a:lnTo>
                    <a:pt x="1672601" y="5229"/>
                  </a:lnTo>
                  <a:lnTo>
                    <a:pt x="1646195" y="1297"/>
                  </a:lnTo>
                  <a:lnTo>
                    <a:pt x="1620015" y="0"/>
                  </a:lnTo>
                  <a:close/>
                </a:path>
                <a:path w="1885950" h="1518285">
                  <a:moveTo>
                    <a:pt x="1756504" y="38075"/>
                  </a:moveTo>
                  <a:lnTo>
                    <a:pt x="266651" y="38075"/>
                  </a:lnTo>
                  <a:lnTo>
                    <a:pt x="1620015" y="38100"/>
                  </a:lnTo>
                  <a:lnTo>
                    <a:pt x="1644274" y="39349"/>
                  </a:lnTo>
                  <a:lnTo>
                    <a:pt x="1688622" y="48588"/>
                  </a:lnTo>
                  <a:lnTo>
                    <a:pt x="1729323" y="65984"/>
                  </a:lnTo>
                  <a:lnTo>
                    <a:pt x="1765508" y="90632"/>
                  </a:lnTo>
                  <a:lnTo>
                    <a:pt x="1796256" y="121625"/>
                  </a:lnTo>
                  <a:lnTo>
                    <a:pt x="1820628" y="158031"/>
                  </a:lnTo>
                  <a:lnTo>
                    <a:pt x="1837701" y="198912"/>
                  </a:lnTo>
                  <a:lnTo>
                    <a:pt x="1846574" y="243368"/>
                  </a:lnTo>
                  <a:lnTo>
                    <a:pt x="1847580" y="1253302"/>
                  </a:lnTo>
                  <a:lnTo>
                    <a:pt x="1846380" y="1276601"/>
                  </a:lnTo>
                  <a:lnTo>
                    <a:pt x="1837141" y="1320948"/>
                  </a:lnTo>
                  <a:lnTo>
                    <a:pt x="1819746" y="1361649"/>
                  </a:lnTo>
                  <a:lnTo>
                    <a:pt x="1795098" y="1397835"/>
                  </a:lnTo>
                  <a:lnTo>
                    <a:pt x="1764104" y="1428583"/>
                  </a:lnTo>
                  <a:lnTo>
                    <a:pt x="1727699" y="1452954"/>
                  </a:lnTo>
                  <a:lnTo>
                    <a:pt x="1686819" y="1470027"/>
                  </a:lnTo>
                  <a:lnTo>
                    <a:pt x="1642361" y="1478901"/>
                  </a:lnTo>
                  <a:lnTo>
                    <a:pt x="1619054" y="1479980"/>
                  </a:lnTo>
                  <a:lnTo>
                    <a:pt x="1756524" y="1479980"/>
                  </a:lnTo>
                  <a:lnTo>
                    <a:pt x="1789729" y="1456777"/>
                  </a:lnTo>
                  <a:lnTo>
                    <a:pt x="1825609" y="1420652"/>
                  </a:lnTo>
                  <a:lnTo>
                    <a:pt x="1854071" y="1378184"/>
                  </a:lnTo>
                  <a:lnTo>
                    <a:pt x="1874041" y="1330436"/>
                  </a:lnTo>
                  <a:lnTo>
                    <a:pt x="1884432" y="1278522"/>
                  </a:lnTo>
                  <a:lnTo>
                    <a:pt x="1885706" y="264754"/>
                  </a:lnTo>
                  <a:lnTo>
                    <a:pt x="1884239" y="237620"/>
                  </a:lnTo>
                  <a:lnTo>
                    <a:pt x="1873479" y="185817"/>
                  </a:lnTo>
                  <a:lnTo>
                    <a:pt x="1853190" y="138248"/>
                  </a:lnTo>
                  <a:lnTo>
                    <a:pt x="1824451" y="96000"/>
                  </a:lnTo>
                  <a:lnTo>
                    <a:pt x="1788325" y="60120"/>
                  </a:lnTo>
                  <a:lnTo>
                    <a:pt x="1767819" y="44895"/>
                  </a:lnTo>
                  <a:lnTo>
                    <a:pt x="1756504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7438995" y="2816859"/>
            <a:ext cx="1398905" cy="13639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1270">
              <a:lnSpc>
                <a:spcPct val="99700"/>
              </a:lnSpc>
              <a:spcBef>
                <a:spcPts val="105"/>
              </a:spcBef>
            </a:pPr>
            <a:r>
              <a:rPr dirty="0" sz="2200" spc="-10" b="1">
                <a:latin typeface="Calibri"/>
                <a:cs typeface="Calibri"/>
              </a:rPr>
              <a:t>Bring property </a:t>
            </a:r>
            <a:r>
              <a:rPr dirty="0" sz="2200" b="1">
                <a:latin typeface="Calibri"/>
                <a:cs typeface="Calibri"/>
              </a:rPr>
              <a:t>filters</a:t>
            </a:r>
            <a:r>
              <a:rPr dirty="0" sz="2200" spc="-95" b="1">
                <a:latin typeface="Calibri"/>
                <a:cs typeface="Calibri"/>
              </a:rPr>
              <a:t> </a:t>
            </a:r>
            <a:r>
              <a:rPr dirty="0" sz="2200" spc="-20" b="1">
                <a:latin typeface="Calibri"/>
                <a:cs typeface="Calibri"/>
              </a:rPr>
              <a:t>onto </a:t>
            </a:r>
            <a:r>
              <a:rPr dirty="0" sz="2200" b="1">
                <a:latin typeface="Calibri"/>
                <a:cs typeface="Calibri"/>
              </a:rPr>
              <a:t>search</a:t>
            </a:r>
            <a:r>
              <a:rPr dirty="0" sz="2200" spc="-85" b="1">
                <a:latin typeface="Calibri"/>
                <a:cs typeface="Calibri"/>
              </a:rPr>
              <a:t> </a:t>
            </a:r>
            <a:r>
              <a:rPr dirty="0" sz="2200" spc="-20" b="1">
                <a:latin typeface="Calibri"/>
                <a:cs typeface="Calibri"/>
              </a:rPr>
              <a:t>page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796121" y="6448006"/>
            <a:ext cx="1920239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0" b="1">
                <a:latin typeface="Calibri"/>
                <a:cs typeface="Calibri"/>
              </a:rPr>
              <a:t>aflow.org/search/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1439" y="6584567"/>
            <a:ext cx="4147820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R.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H.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Taylor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0">
                <a:latin typeface="Calibri"/>
                <a:cs typeface="Calibri"/>
              </a:rPr>
              <a:t> Mater.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93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178-</a:t>
            </a:r>
            <a:r>
              <a:rPr dirty="0" sz="1400">
                <a:latin typeface="Calibri"/>
                <a:cs typeface="Calibri"/>
              </a:rPr>
              <a:t>192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(2014)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24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951484" y="6373812"/>
            <a:ext cx="3597275" cy="484505"/>
          </a:xfrm>
          <a:custGeom>
            <a:avLst/>
            <a:gdLst/>
            <a:ahLst/>
            <a:cxnLst/>
            <a:rect l="l" t="t" r="r" b="b"/>
            <a:pathLst>
              <a:path w="3597275" h="484504">
                <a:moveTo>
                  <a:pt x="3504598" y="0"/>
                </a:moveTo>
                <a:lnTo>
                  <a:pt x="91098" y="72"/>
                </a:lnTo>
                <a:lnTo>
                  <a:pt x="41121" y="15543"/>
                </a:lnTo>
                <a:lnTo>
                  <a:pt x="7365" y="56126"/>
                </a:lnTo>
                <a:lnTo>
                  <a:pt x="0" y="407303"/>
                </a:lnTo>
                <a:lnTo>
                  <a:pt x="1686" y="424038"/>
                </a:lnTo>
                <a:lnTo>
                  <a:pt x="26713" y="471044"/>
                </a:lnTo>
                <a:lnTo>
                  <a:pt x="43436" y="484187"/>
                </a:lnTo>
                <a:lnTo>
                  <a:pt x="3553692" y="484187"/>
                </a:lnTo>
                <a:lnTo>
                  <a:pt x="3571301" y="469972"/>
                </a:lnTo>
                <a:lnTo>
                  <a:pt x="92532" y="469899"/>
                </a:lnTo>
                <a:lnTo>
                  <a:pt x="83568" y="468951"/>
                </a:lnTo>
                <a:lnTo>
                  <a:pt x="80984" y="468951"/>
                </a:lnTo>
                <a:lnTo>
                  <a:pt x="78181" y="468380"/>
                </a:lnTo>
                <a:lnTo>
                  <a:pt x="79146" y="468380"/>
                </a:lnTo>
                <a:lnTo>
                  <a:pt x="69788" y="465475"/>
                </a:lnTo>
                <a:lnTo>
                  <a:pt x="68863" y="465475"/>
                </a:lnTo>
                <a:lnTo>
                  <a:pt x="66282" y="464387"/>
                </a:lnTo>
                <a:lnTo>
                  <a:pt x="66858" y="464387"/>
                </a:lnTo>
                <a:lnTo>
                  <a:pt x="58390" y="459791"/>
                </a:lnTo>
                <a:lnTo>
                  <a:pt x="57837" y="459791"/>
                </a:lnTo>
                <a:lnTo>
                  <a:pt x="55559" y="458255"/>
                </a:lnTo>
                <a:lnTo>
                  <a:pt x="55974" y="458255"/>
                </a:lnTo>
                <a:lnTo>
                  <a:pt x="48582" y="452156"/>
                </a:lnTo>
                <a:lnTo>
                  <a:pt x="48173" y="452156"/>
                </a:lnTo>
                <a:lnTo>
                  <a:pt x="46245" y="450228"/>
                </a:lnTo>
                <a:lnTo>
                  <a:pt x="46583" y="450228"/>
                </a:lnTo>
                <a:lnTo>
                  <a:pt x="40489" y="442842"/>
                </a:lnTo>
                <a:lnTo>
                  <a:pt x="40147" y="442842"/>
                </a:lnTo>
                <a:lnTo>
                  <a:pt x="38610" y="440565"/>
                </a:lnTo>
                <a:lnTo>
                  <a:pt x="38911" y="440565"/>
                </a:lnTo>
                <a:lnTo>
                  <a:pt x="34326" y="432119"/>
                </a:lnTo>
                <a:lnTo>
                  <a:pt x="34014" y="432119"/>
                </a:lnTo>
                <a:lnTo>
                  <a:pt x="32926" y="429539"/>
                </a:lnTo>
                <a:lnTo>
                  <a:pt x="33213" y="429539"/>
                </a:lnTo>
                <a:lnTo>
                  <a:pt x="30321" y="420220"/>
                </a:lnTo>
                <a:lnTo>
                  <a:pt x="30021" y="420220"/>
                </a:lnTo>
                <a:lnTo>
                  <a:pt x="29451" y="417418"/>
                </a:lnTo>
                <a:lnTo>
                  <a:pt x="29738" y="417418"/>
                </a:lnTo>
                <a:lnTo>
                  <a:pt x="28430" y="404437"/>
                </a:lnTo>
                <a:lnTo>
                  <a:pt x="28502" y="92604"/>
                </a:lnTo>
                <a:lnTo>
                  <a:pt x="29724" y="81056"/>
                </a:lnTo>
                <a:lnTo>
                  <a:pt x="29451" y="81056"/>
                </a:lnTo>
                <a:lnTo>
                  <a:pt x="30021" y="78254"/>
                </a:lnTo>
                <a:lnTo>
                  <a:pt x="30321" y="78254"/>
                </a:lnTo>
                <a:lnTo>
                  <a:pt x="33213" y="68935"/>
                </a:lnTo>
                <a:lnTo>
                  <a:pt x="32926" y="68935"/>
                </a:lnTo>
                <a:lnTo>
                  <a:pt x="34014" y="66355"/>
                </a:lnTo>
                <a:lnTo>
                  <a:pt x="34326" y="66355"/>
                </a:lnTo>
                <a:lnTo>
                  <a:pt x="38911" y="57909"/>
                </a:lnTo>
                <a:lnTo>
                  <a:pt x="38610" y="57909"/>
                </a:lnTo>
                <a:lnTo>
                  <a:pt x="40147" y="55632"/>
                </a:lnTo>
                <a:lnTo>
                  <a:pt x="40489" y="55632"/>
                </a:lnTo>
                <a:lnTo>
                  <a:pt x="46583" y="48246"/>
                </a:lnTo>
                <a:lnTo>
                  <a:pt x="46245" y="48246"/>
                </a:lnTo>
                <a:lnTo>
                  <a:pt x="48173" y="46318"/>
                </a:lnTo>
                <a:lnTo>
                  <a:pt x="48582" y="46318"/>
                </a:lnTo>
                <a:lnTo>
                  <a:pt x="55974" y="40219"/>
                </a:lnTo>
                <a:lnTo>
                  <a:pt x="55559" y="40219"/>
                </a:lnTo>
                <a:lnTo>
                  <a:pt x="57837" y="38683"/>
                </a:lnTo>
                <a:lnTo>
                  <a:pt x="58390" y="38683"/>
                </a:lnTo>
                <a:lnTo>
                  <a:pt x="66858" y="34087"/>
                </a:lnTo>
                <a:lnTo>
                  <a:pt x="66282" y="34087"/>
                </a:lnTo>
                <a:lnTo>
                  <a:pt x="68863" y="32999"/>
                </a:lnTo>
                <a:lnTo>
                  <a:pt x="69788" y="32999"/>
                </a:lnTo>
                <a:lnTo>
                  <a:pt x="79147" y="30094"/>
                </a:lnTo>
                <a:lnTo>
                  <a:pt x="78181" y="30094"/>
                </a:lnTo>
                <a:lnTo>
                  <a:pt x="80984" y="29523"/>
                </a:lnTo>
                <a:lnTo>
                  <a:pt x="83837" y="29523"/>
                </a:lnTo>
                <a:lnTo>
                  <a:pt x="93964" y="28502"/>
                </a:lnTo>
                <a:lnTo>
                  <a:pt x="3571301" y="28502"/>
                </a:lnTo>
                <a:lnTo>
                  <a:pt x="3570417" y="27430"/>
                </a:lnTo>
                <a:lnTo>
                  <a:pt x="3523703" y="1950"/>
                </a:lnTo>
                <a:lnTo>
                  <a:pt x="3522765" y="1759"/>
                </a:lnTo>
                <a:lnTo>
                  <a:pt x="3504598" y="0"/>
                </a:lnTo>
                <a:close/>
              </a:path>
              <a:path w="3597275" h="484504">
                <a:moveTo>
                  <a:pt x="3517519" y="468524"/>
                </a:moveTo>
                <a:lnTo>
                  <a:pt x="3503164" y="469972"/>
                </a:lnTo>
                <a:lnTo>
                  <a:pt x="3571301" y="469972"/>
                </a:lnTo>
                <a:lnTo>
                  <a:pt x="3572144" y="468951"/>
                </a:lnTo>
                <a:lnTo>
                  <a:pt x="3516146" y="468951"/>
                </a:lnTo>
                <a:lnTo>
                  <a:pt x="3517519" y="468524"/>
                </a:lnTo>
                <a:close/>
              </a:path>
              <a:path w="3597275" h="484504">
                <a:moveTo>
                  <a:pt x="78181" y="468380"/>
                </a:moveTo>
                <a:lnTo>
                  <a:pt x="80984" y="468951"/>
                </a:lnTo>
                <a:lnTo>
                  <a:pt x="79646" y="468536"/>
                </a:lnTo>
                <a:lnTo>
                  <a:pt x="78181" y="468380"/>
                </a:lnTo>
                <a:close/>
              </a:path>
              <a:path w="3597275" h="484504">
                <a:moveTo>
                  <a:pt x="79646" y="468536"/>
                </a:moveTo>
                <a:lnTo>
                  <a:pt x="80984" y="468951"/>
                </a:lnTo>
                <a:lnTo>
                  <a:pt x="83568" y="468951"/>
                </a:lnTo>
                <a:lnTo>
                  <a:pt x="79646" y="468536"/>
                </a:lnTo>
                <a:close/>
              </a:path>
              <a:path w="3597275" h="484504">
                <a:moveTo>
                  <a:pt x="3518947" y="468380"/>
                </a:moveTo>
                <a:lnTo>
                  <a:pt x="3517483" y="468536"/>
                </a:lnTo>
                <a:lnTo>
                  <a:pt x="3516146" y="468951"/>
                </a:lnTo>
                <a:lnTo>
                  <a:pt x="3518947" y="468380"/>
                </a:lnTo>
                <a:close/>
              </a:path>
              <a:path w="3597275" h="484504">
                <a:moveTo>
                  <a:pt x="3572614" y="468380"/>
                </a:moveTo>
                <a:lnTo>
                  <a:pt x="3518947" y="468380"/>
                </a:lnTo>
                <a:lnTo>
                  <a:pt x="3516146" y="468951"/>
                </a:lnTo>
                <a:lnTo>
                  <a:pt x="3572144" y="468951"/>
                </a:lnTo>
                <a:lnTo>
                  <a:pt x="3572614" y="468380"/>
                </a:lnTo>
                <a:close/>
              </a:path>
              <a:path w="3597275" h="484504">
                <a:moveTo>
                  <a:pt x="79146" y="468380"/>
                </a:moveTo>
                <a:lnTo>
                  <a:pt x="78181" y="468380"/>
                </a:lnTo>
                <a:lnTo>
                  <a:pt x="79646" y="468536"/>
                </a:lnTo>
                <a:lnTo>
                  <a:pt x="79146" y="468380"/>
                </a:lnTo>
                <a:close/>
              </a:path>
              <a:path w="3597275" h="484504">
                <a:moveTo>
                  <a:pt x="3529504" y="464804"/>
                </a:moveTo>
                <a:lnTo>
                  <a:pt x="3517519" y="468524"/>
                </a:lnTo>
                <a:lnTo>
                  <a:pt x="3518947" y="468380"/>
                </a:lnTo>
                <a:lnTo>
                  <a:pt x="3572614" y="468380"/>
                </a:lnTo>
                <a:lnTo>
                  <a:pt x="3575011" y="465475"/>
                </a:lnTo>
                <a:lnTo>
                  <a:pt x="3528267" y="465475"/>
                </a:lnTo>
                <a:lnTo>
                  <a:pt x="3529504" y="464804"/>
                </a:lnTo>
                <a:close/>
              </a:path>
              <a:path w="3597275" h="484504">
                <a:moveTo>
                  <a:pt x="66282" y="464387"/>
                </a:moveTo>
                <a:lnTo>
                  <a:pt x="68863" y="465475"/>
                </a:lnTo>
                <a:lnTo>
                  <a:pt x="67624" y="464804"/>
                </a:lnTo>
                <a:lnTo>
                  <a:pt x="66282" y="464387"/>
                </a:lnTo>
                <a:close/>
              </a:path>
              <a:path w="3597275" h="484504">
                <a:moveTo>
                  <a:pt x="67627" y="464805"/>
                </a:moveTo>
                <a:lnTo>
                  <a:pt x="68863" y="465475"/>
                </a:lnTo>
                <a:lnTo>
                  <a:pt x="69788" y="465475"/>
                </a:lnTo>
                <a:lnTo>
                  <a:pt x="67627" y="464805"/>
                </a:lnTo>
                <a:close/>
              </a:path>
              <a:path w="3597275" h="484504">
                <a:moveTo>
                  <a:pt x="3530846" y="464387"/>
                </a:moveTo>
                <a:lnTo>
                  <a:pt x="3529502" y="464805"/>
                </a:lnTo>
                <a:lnTo>
                  <a:pt x="3528267" y="465475"/>
                </a:lnTo>
                <a:lnTo>
                  <a:pt x="3530846" y="464387"/>
                </a:lnTo>
                <a:close/>
              </a:path>
              <a:path w="3597275" h="484504">
                <a:moveTo>
                  <a:pt x="3575909" y="464387"/>
                </a:moveTo>
                <a:lnTo>
                  <a:pt x="3530846" y="464387"/>
                </a:lnTo>
                <a:lnTo>
                  <a:pt x="3528267" y="465475"/>
                </a:lnTo>
                <a:lnTo>
                  <a:pt x="3575011" y="465475"/>
                </a:lnTo>
                <a:lnTo>
                  <a:pt x="3575909" y="464387"/>
                </a:lnTo>
                <a:close/>
              </a:path>
              <a:path w="3597275" h="484504">
                <a:moveTo>
                  <a:pt x="66858" y="464387"/>
                </a:moveTo>
                <a:lnTo>
                  <a:pt x="66282" y="464387"/>
                </a:lnTo>
                <a:lnTo>
                  <a:pt x="67627" y="464805"/>
                </a:lnTo>
                <a:lnTo>
                  <a:pt x="66858" y="464387"/>
                </a:lnTo>
                <a:close/>
              </a:path>
              <a:path w="3597275" h="484504">
                <a:moveTo>
                  <a:pt x="3580969" y="458255"/>
                </a:moveTo>
                <a:lnTo>
                  <a:pt x="3541570" y="458255"/>
                </a:lnTo>
                <a:lnTo>
                  <a:pt x="3539293" y="459791"/>
                </a:lnTo>
                <a:lnTo>
                  <a:pt x="3538739" y="459791"/>
                </a:lnTo>
                <a:lnTo>
                  <a:pt x="3529504" y="464804"/>
                </a:lnTo>
                <a:lnTo>
                  <a:pt x="3530846" y="464387"/>
                </a:lnTo>
                <a:lnTo>
                  <a:pt x="3575909" y="464387"/>
                </a:lnTo>
                <a:lnTo>
                  <a:pt x="3579701" y="459791"/>
                </a:lnTo>
                <a:lnTo>
                  <a:pt x="3539293" y="459791"/>
                </a:lnTo>
                <a:lnTo>
                  <a:pt x="3540357" y="458913"/>
                </a:lnTo>
                <a:lnTo>
                  <a:pt x="3580426" y="458913"/>
                </a:lnTo>
                <a:lnTo>
                  <a:pt x="3580969" y="458255"/>
                </a:lnTo>
                <a:close/>
              </a:path>
              <a:path w="3597275" h="484504">
                <a:moveTo>
                  <a:pt x="56772" y="458913"/>
                </a:moveTo>
                <a:lnTo>
                  <a:pt x="57837" y="459791"/>
                </a:lnTo>
                <a:lnTo>
                  <a:pt x="58390" y="459791"/>
                </a:lnTo>
                <a:lnTo>
                  <a:pt x="56772" y="458913"/>
                </a:lnTo>
                <a:close/>
              </a:path>
              <a:path w="3597275" h="484504">
                <a:moveTo>
                  <a:pt x="55559" y="458255"/>
                </a:moveTo>
                <a:lnTo>
                  <a:pt x="57837" y="459791"/>
                </a:lnTo>
                <a:lnTo>
                  <a:pt x="56772" y="458913"/>
                </a:lnTo>
                <a:lnTo>
                  <a:pt x="55559" y="458255"/>
                </a:lnTo>
                <a:close/>
              </a:path>
              <a:path w="3597275" h="484504">
                <a:moveTo>
                  <a:pt x="3541570" y="458255"/>
                </a:moveTo>
                <a:lnTo>
                  <a:pt x="3540357" y="458913"/>
                </a:lnTo>
                <a:lnTo>
                  <a:pt x="3539293" y="459791"/>
                </a:lnTo>
                <a:lnTo>
                  <a:pt x="3541570" y="458255"/>
                </a:lnTo>
                <a:close/>
              </a:path>
              <a:path w="3597275" h="484504">
                <a:moveTo>
                  <a:pt x="3549826" y="451100"/>
                </a:moveTo>
                <a:lnTo>
                  <a:pt x="3540357" y="458913"/>
                </a:lnTo>
                <a:lnTo>
                  <a:pt x="3541570" y="458255"/>
                </a:lnTo>
                <a:lnTo>
                  <a:pt x="3580969" y="458255"/>
                </a:lnTo>
                <a:lnTo>
                  <a:pt x="3581144" y="458042"/>
                </a:lnTo>
                <a:lnTo>
                  <a:pt x="3581659" y="457280"/>
                </a:lnTo>
                <a:lnTo>
                  <a:pt x="3584440" y="452156"/>
                </a:lnTo>
                <a:lnTo>
                  <a:pt x="3548955" y="452156"/>
                </a:lnTo>
                <a:lnTo>
                  <a:pt x="3549826" y="451100"/>
                </a:lnTo>
                <a:close/>
              </a:path>
              <a:path w="3597275" h="484504">
                <a:moveTo>
                  <a:pt x="55974" y="458255"/>
                </a:moveTo>
                <a:lnTo>
                  <a:pt x="55559" y="458255"/>
                </a:lnTo>
                <a:lnTo>
                  <a:pt x="56772" y="458913"/>
                </a:lnTo>
                <a:lnTo>
                  <a:pt x="55974" y="458255"/>
                </a:lnTo>
                <a:close/>
              </a:path>
              <a:path w="3597275" h="484504">
                <a:moveTo>
                  <a:pt x="46245" y="450228"/>
                </a:moveTo>
                <a:lnTo>
                  <a:pt x="48173" y="452156"/>
                </a:lnTo>
                <a:lnTo>
                  <a:pt x="47302" y="451099"/>
                </a:lnTo>
                <a:lnTo>
                  <a:pt x="46245" y="450228"/>
                </a:lnTo>
                <a:close/>
              </a:path>
              <a:path w="3597275" h="484504">
                <a:moveTo>
                  <a:pt x="47302" y="451099"/>
                </a:moveTo>
                <a:lnTo>
                  <a:pt x="48173" y="452156"/>
                </a:lnTo>
                <a:lnTo>
                  <a:pt x="48582" y="452156"/>
                </a:lnTo>
                <a:lnTo>
                  <a:pt x="47302" y="451099"/>
                </a:lnTo>
                <a:close/>
              </a:path>
              <a:path w="3597275" h="484504">
                <a:moveTo>
                  <a:pt x="3550883" y="450228"/>
                </a:moveTo>
                <a:lnTo>
                  <a:pt x="3549826" y="451100"/>
                </a:lnTo>
                <a:lnTo>
                  <a:pt x="3548955" y="452156"/>
                </a:lnTo>
                <a:lnTo>
                  <a:pt x="3550883" y="450228"/>
                </a:lnTo>
                <a:close/>
              </a:path>
              <a:path w="3597275" h="484504">
                <a:moveTo>
                  <a:pt x="3585487" y="450228"/>
                </a:moveTo>
                <a:lnTo>
                  <a:pt x="3550883" y="450228"/>
                </a:lnTo>
                <a:lnTo>
                  <a:pt x="3548955" y="452156"/>
                </a:lnTo>
                <a:lnTo>
                  <a:pt x="3584440" y="452156"/>
                </a:lnTo>
                <a:lnTo>
                  <a:pt x="3585487" y="450228"/>
                </a:lnTo>
                <a:close/>
              </a:path>
              <a:path w="3597275" h="484504">
                <a:moveTo>
                  <a:pt x="3557642" y="441626"/>
                </a:moveTo>
                <a:lnTo>
                  <a:pt x="3549826" y="451100"/>
                </a:lnTo>
                <a:lnTo>
                  <a:pt x="3550883" y="450228"/>
                </a:lnTo>
                <a:lnTo>
                  <a:pt x="3585487" y="450228"/>
                </a:lnTo>
                <a:lnTo>
                  <a:pt x="3589495" y="442842"/>
                </a:lnTo>
                <a:lnTo>
                  <a:pt x="3556982" y="442842"/>
                </a:lnTo>
                <a:lnTo>
                  <a:pt x="3557642" y="441626"/>
                </a:lnTo>
                <a:close/>
              </a:path>
              <a:path w="3597275" h="484504">
                <a:moveTo>
                  <a:pt x="46583" y="450228"/>
                </a:moveTo>
                <a:lnTo>
                  <a:pt x="46245" y="450228"/>
                </a:lnTo>
                <a:lnTo>
                  <a:pt x="47302" y="451099"/>
                </a:lnTo>
                <a:lnTo>
                  <a:pt x="46583" y="450228"/>
                </a:lnTo>
                <a:close/>
              </a:path>
              <a:path w="3597275" h="484504">
                <a:moveTo>
                  <a:pt x="3590412" y="440565"/>
                </a:moveTo>
                <a:lnTo>
                  <a:pt x="3558518" y="440565"/>
                </a:lnTo>
                <a:lnTo>
                  <a:pt x="3556982" y="442842"/>
                </a:lnTo>
                <a:lnTo>
                  <a:pt x="3589495" y="442842"/>
                </a:lnTo>
                <a:lnTo>
                  <a:pt x="3589764" y="442348"/>
                </a:lnTo>
                <a:lnTo>
                  <a:pt x="3590127" y="441484"/>
                </a:lnTo>
                <a:lnTo>
                  <a:pt x="3590412" y="440565"/>
                </a:lnTo>
                <a:close/>
              </a:path>
              <a:path w="3597275" h="484504">
                <a:moveTo>
                  <a:pt x="38610" y="440565"/>
                </a:moveTo>
                <a:lnTo>
                  <a:pt x="40147" y="442842"/>
                </a:lnTo>
                <a:lnTo>
                  <a:pt x="39489" y="441630"/>
                </a:lnTo>
                <a:lnTo>
                  <a:pt x="38610" y="440565"/>
                </a:lnTo>
                <a:close/>
              </a:path>
              <a:path w="3597275" h="484504">
                <a:moveTo>
                  <a:pt x="39489" y="441630"/>
                </a:moveTo>
                <a:lnTo>
                  <a:pt x="40147" y="442842"/>
                </a:lnTo>
                <a:lnTo>
                  <a:pt x="40489" y="442842"/>
                </a:lnTo>
                <a:lnTo>
                  <a:pt x="39489" y="441630"/>
                </a:lnTo>
                <a:close/>
              </a:path>
              <a:path w="3597275" h="484504">
                <a:moveTo>
                  <a:pt x="3558518" y="440565"/>
                </a:moveTo>
                <a:lnTo>
                  <a:pt x="3557640" y="441630"/>
                </a:lnTo>
                <a:lnTo>
                  <a:pt x="3556983" y="442842"/>
                </a:lnTo>
                <a:lnTo>
                  <a:pt x="3558518" y="440565"/>
                </a:lnTo>
                <a:close/>
              </a:path>
              <a:path w="3597275" h="484504">
                <a:moveTo>
                  <a:pt x="38911" y="440565"/>
                </a:moveTo>
                <a:lnTo>
                  <a:pt x="38610" y="440565"/>
                </a:lnTo>
                <a:lnTo>
                  <a:pt x="39489" y="441630"/>
                </a:lnTo>
                <a:lnTo>
                  <a:pt x="38911" y="440565"/>
                </a:lnTo>
                <a:close/>
              </a:path>
              <a:path w="3597275" h="484504">
                <a:moveTo>
                  <a:pt x="3593836" y="429539"/>
                </a:moveTo>
                <a:lnTo>
                  <a:pt x="3564202" y="429539"/>
                </a:lnTo>
                <a:lnTo>
                  <a:pt x="3563114" y="432119"/>
                </a:lnTo>
                <a:lnTo>
                  <a:pt x="3562802" y="432119"/>
                </a:lnTo>
                <a:lnTo>
                  <a:pt x="3557642" y="441626"/>
                </a:lnTo>
                <a:lnTo>
                  <a:pt x="3558518" y="440565"/>
                </a:lnTo>
                <a:lnTo>
                  <a:pt x="3590412" y="440565"/>
                </a:lnTo>
                <a:lnTo>
                  <a:pt x="3593035" y="432119"/>
                </a:lnTo>
                <a:lnTo>
                  <a:pt x="3563114" y="432119"/>
                </a:lnTo>
                <a:lnTo>
                  <a:pt x="3563531" y="430776"/>
                </a:lnTo>
                <a:lnTo>
                  <a:pt x="3593452" y="430776"/>
                </a:lnTo>
                <a:lnTo>
                  <a:pt x="3593836" y="429539"/>
                </a:lnTo>
                <a:close/>
              </a:path>
              <a:path w="3597275" h="484504">
                <a:moveTo>
                  <a:pt x="33597" y="430776"/>
                </a:moveTo>
                <a:lnTo>
                  <a:pt x="34014" y="432119"/>
                </a:lnTo>
                <a:lnTo>
                  <a:pt x="34326" y="432119"/>
                </a:lnTo>
                <a:lnTo>
                  <a:pt x="33597" y="430776"/>
                </a:lnTo>
                <a:close/>
              </a:path>
              <a:path w="3597275" h="484504">
                <a:moveTo>
                  <a:pt x="32926" y="429539"/>
                </a:moveTo>
                <a:lnTo>
                  <a:pt x="34014" y="432119"/>
                </a:lnTo>
                <a:lnTo>
                  <a:pt x="33597" y="430776"/>
                </a:lnTo>
                <a:lnTo>
                  <a:pt x="32926" y="429539"/>
                </a:lnTo>
                <a:close/>
              </a:path>
              <a:path w="3597275" h="484504">
                <a:moveTo>
                  <a:pt x="3564202" y="429539"/>
                </a:moveTo>
                <a:lnTo>
                  <a:pt x="3563531" y="430776"/>
                </a:lnTo>
                <a:lnTo>
                  <a:pt x="3563114" y="432119"/>
                </a:lnTo>
                <a:lnTo>
                  <a:pt x="3564202" y="429539"/>
                </a:lnTo>
                <a:close/>
              </a:path>
              <a:path w="3597275" h="484504">
                <a:moveTo>
                  <a:pt x="3567263" y="418754"/>
                </a:moveTo>
                <a:lnTo>
                  <a:pt x="3563531" y="430776"/>
                </a:lnTo>
                <a:lnTo>
                  <a:pt x="3564202" y="429539"/>
                </a:lnTo>
                <a:lnTo>
                  <a:pt x="3593836" y="429539"/>
                </a:lnTo>
                <a:lnTo>
                  <a:pt x="3595253" y="424976"/>
                </a:lnTo>
                <a:lnTo>
                  <a:pt x="3595443" y="424038"/>
                </a:lnTo>
                <a:lnTo>
                  <a:pt x="3595813" y="420220"/>
                </a:lnTo>
                <a:lnTo>
                  <a:pt x="3567108" y="420220"/>
                </a:lnTo>
                <a:lnTo>
                  <a:pt x="3567263" y="418754"/>
                </a:lnTo>
                <a:close/>
              </a:path>
              <a:path w="3597275" h="484504">
                <a:moveTo>
                  <a:pt x="33213" y="429539"/>
                </a:moveTo>
                <a:lnTo>
                  <a:pt x="32926" y="429539"/>
                </a:lnTo>
                <a:lnTo>
                  <a:pt x="33597" y="430776"/>
                </a:lnTo>
                <a:lnTo>
                  <a:pt x="33213" y="429539"/>
                </a:lnTo>
                <a:close/>
              </a:path>
              <a:path w="3597275" h="484504">
                <a:moveTo>
                  <a:pt x="3596084" y="417418"/>
                </a:moveTo>
                <a:lnTo>
                  <a:pt x="3567678" y="417418"/>
                </a:lnTo>
                <a:lnTo>
                  <a:pt x="3567108" y="420220"/>
                </a:lnTo>
                <a:lnTo>
                  <a:pt x="3595813" y="420220"/>
                </a:lnTo>
                <a:lnTo>
                  <a:pt x="3596084" y="417418"/>
                </a:lnTo>
                <a:close/>
              </a:path>
              <a:path w="3597275" h="484504">
                <a:moveTo>
                  <a:pt x="29451" y="417418"/>
                </a:moveTo>
                <a:lnTo>
                  <a:pt x="30021" y="420220"/>
                </a:lnTo>
                <a:lnTo>
                  <a:pt x="29866" y="418754"/>
                </a:lnTo>
                <a:lnTo>
                  <a:pt x="29451" y="417418"/>
                </a:lnTo>
                <a:close/>
              </a:path>
              <a:path w="3597275" h="484504">
                <a:moveTo>
                  <a:pt x="29877" y="418790"/>
                </a:moveTo>
                <a:lnTo>
                  <a:pt x="30021" y="420220"/>
                </a:lnTo>
                <a:lnTo>
                  <a:pt x="30321" y="420220"/>
                </a:lnTo>
                <a:lnTo>
                  <a:pt x="29877" y="418790"/>
                </a:lnTo>
                <a:close/>
              </a:path>
              <a:path w="3597275" h="484504">
                <a:moveTo>
                  <a:pt x="3567678" y="417418"/>
                </a:moveTo>
                <a:lnTo>
                  <a:pt x="3567260" y="418790"/>
                </a:lnTo>
                <a:lnTo>
                  <a:pt x="3567108" y="420220"/>
                </a:lnTo>
                <a:lnTo>
                  <a:pt x="3567678" y="417418"/>
                </a:lnTo>
                <a:close/>
              </a:path>
              <a:path w="3597275" h="484504">
                <a:moveTo>
                  <a:pt x="29738" y="417418"/>
                </a:moveTo>
                <a:lnTo>
                  <a:pt x="29451" y="417418"/>
                </a:lnTo>
                <a:lnTo>
                  <a:pt x="29877" y="418790"/>
                </a:lnTo>
                <a:lnTo>
                  <a:pt x="29738" y="417418"/>
                </a:lnTo>
                <a:close/>
              </a:path>
              <a:path w="3597275" h="484504">
                <a:moveTo>
                  <a:pt x="3567252" y="79684"/>
                </a:moveTo>
                <a:lnTo>
                  <a:pt x="3568554" y="92604"/>
                </a:lnTo>
                <a:lnTo>
                  <a:pt x="3568627" y="405870"/>
                </a:lnTo>
                <a:lnTo>
                  <a:pt x="3567263" y="418754"/>
                </a:lnTo>
                <a:lnTo>
                  <a:pt x="3567678" y="417418"/>
                </a:lnTo>
                <a:lnTo>
                  <a:pt x="3596084" y="417418"/>
                </a:lnTo>
                <a:lnTo>
                  <a:pt x="3597202" y="405870"/>
                </a:lnTo>
                <a:lnTo>
                  <a:pt x="3597130" y="91171"/>
                </a:lnTo>
                <a:lnTo>
                  <a:pt x="3596110" y="81056"/>
                </a:lnTo>
                <a:lnTo>
                  <a:pt x="3567678" y="81056"/>
                </a:lnTo>
                <a:lnTo>
                  <a:pt x="3567252" y="79684"/>
                </a:lnTo>
                <a:close/>
              </a:path>
              <a:path w="3597275" h="484504">
                <a:moveTo>
                  <a:pt x="30021" y="78254"/>
                </a:moveTo>
                <a:lnTo>
                  <a:pt x="29451" y="81056"/>
                </a:lnTo>
                <a:lnTo>
                  <a:pt x="29870" y="79684"/>
                </a:lnTo>
                <a:lnTo>
                  <a:pt x="30021" y="78254"/>
                </a:lnTo>
                <a:close/>
              </a:path>
              <a:path w="3597275" h="484504">
                <a:moveTo>
                  <a:pt x="29866" y="79719"/>
                </a:moveTo>
                <a:lnTo>
                  <a:pt x="29451" y="81056"/>
                </a:lnTo>
                <a:lnTo>
                  <a:pt x="29724" y="81056"/>
                </a:lnTo>
                <a:lnTo>
                  <a:pt x="29866" y="79719"/>
                </a:lnTo>
                <a:close/>
              </a:path>
              <a:path w="3597275" h="484504">
                <a:moveTo>
                  <a:pt x="3567108" y="78254"/>
                </a:moveTo>
                <a:lnTo>
                  <a:pt x="3567263" y="79719"/>
                </a:lnTo>
                <a:lnTo>
                  <a:pt x="3567678" y="81056"/>
                </a:lnTo>
                <a:lnTo>
                  <a:pt x="3567108" y="78254"/>
                </a:lnTo>
                <a:close/>
              </a:path>
              <a:path w="3597275" h="484504">
                <a:moveTo>
                  <a:pt x="3595828" y="78254"/>
                </a:moveTo>
                <a:lnTo>
                  <a:pt x="3567108" y="78254"/>
                </a:lnTo>
                <a:lnTo>
                  <a:pt x="3567678" y="81056"/>
                </a:lnTo>
                <a:lnTo>
                  <a:pt x="3596110" y="81056"/>
                </a:lnTo>
                <a:lnTo>
                  <a:pt x="3595828" y="78254"/>
                </a:lnTo>
                <a:close/>
              </a:path>
              <a:path w="3597275" h="484504">
                <a:moveTo>
                  <a:pt x="30321" y="78254"/>
                </a:moveTo>
                <a:lnTo>
                  <a:pt x="30021" y="78254"/>
                </a:lnTo>
                <a:lnTo>
                  <a:pt x="29866" y="79719"/>
                </a:lnTo>
                <a:lnTo>
                  <a:pt x="30321" y="78254"/>
                </a:lnTo>
                <a:close/>
              </a:path>
              <a:path w="3597275" h="484504">
                <a:moveTo>
                  <a:pt x="3563531" y="67698"/>
                </a:moveTo>
                <a:lnTo>
                  <a:pt x="3567252" y="79684"/>
                </a:lnTo>
                <a:lnTo>
                  <a:pt x="3567108" y="78254"/>
                </a:lnTo>
                <a:lnTo>
                  <a:pt x="3595828" y="78254"/>
                </a:lnTo>
                <a:lnTo>
                  <a:pt x="3595443" y="74436"/>
                </a:lnTo>
                <a:lnTo>
                  <a:pt x="3595253" y="73498"/>
                </a:lnTo>
                <a:lnTo>
                  <a:pt x="3593836" y="68935"/>
                </a:lnTo>
                <a:lnTo>
                  <a:pt x="3564202" y="68935"/>
                </a:lnTo>
                <a:lnTo>
                  <a:pt x="3563531" y="67698"/>
                </a:lnTo>
                <a:close/>
              </a:path>
              <a:path w="3597275" h="484504">
                <a:moveTo>
                  <a:pt x="34014" y="66355"/>
                </a:moveTo>
                <a:lnTo>
                  <a:pt x="32926" y="68935"/>
                </a:lnTo>
                <a:lnTo>
                  <a:pt x="33597" y="67698"/>
                </a:lnTo>
                <a:lnTo>
                  <a:pt x="34014" y="66355"/>
                </a:lnTo>
                <a:close/>
              </a:path>
              <a:path w="3597275" h="484504">
                <a:moveTo>
                  <a:pt x="33597" y="67698"/>
                </a:moveTo>
                <a:lnTo>
                  <a:pt x="32926" y="68935"/>
                </a:lnTo>
                <a:lnTo>
                  <a:pt x="33213" y="68935"/>
                </a:lnTo>
                <a:lnTo>
                  <a:pt x="33597" y="67698"/>
                </a:lnTo>
                <a:close/>
              </a:path>
              <a:path w="3597275" h="484504">
                <a:moveTo>
                  <a:pt x="3563114" y="66355"/>
                </a:moveTo>
                <a:lnTo>
                  <a:pt x="3563531" y="67698"/>
                </a:lnTo>
                <a:lnTo>
                  <a:pt x="3564202" y="68935"/>
                </a:lnTo>
                <a:lnTo>
                  <a:pt x="3563114" y="66355"/>
                </a:lnTo>
                <a:close/>
              </a:path>
              <a:path w="3597275" h="484504">
                <a:moveTo>
                  <a:pt x="3593035" y="66355"/>
                </a:moveTo>
                <a:lnTo>
                  <a:pt x="3563114" y="66355"/>
                </a:lnTo>
                <a:lnTo>
                  <a:pt x="3564202" y="68935"/>
                </a:lnTo>
                <a:lnTo>
                  <a:pt x="3593836" y="68935"/>
                </a:lnTo>
                <a:lnTo>
                  <a:pt x="3593035" y="66355"/>
                </a:lnTo>
                <a:close/>
              </a:path>
              <a:path w="3597275" h="484504">
                <a:moveTo>
                  <a:pt x="34326" y="66355"/>
                </a:moveTo>
                <a:lnTo>
                  <a:pt x="34014" y="66355"/>
                </a:lnTo>
                <a:lnTo>
                  <a:pt x="33597" y="67698"/>
                </a:lnTo>
                <a:lnTo>
                  <a:pt x="34326" y="66355"/>
                </a:lnTo>
                <a:close/>
              </a:path>
              <a:path w="3597275" h="484504">
                <a:moveTo>
                  <a:pt x="3557643" y="56848"/>
                </a:moveTo>
                <a:lnTo>
                  <a:pt x="3563531" y="67698"/>
                </a:lnTo>
                <a:lnTo>
                  <a:pt x="3563114" y="66355"/>
                </a:lnTo>
                <a:lnTo>
                  <a:pt x="3593035" y="66355"/>
                </a:lnTo>
                <a:lnTo>
                  <a:pt x="3590413" y="57909"/>
                </a:lnTo>
                <a:lnTo>
                  <a:pt x="3558518" y="57909"/>
                </a:lnTo>
                <a:lnTo>
                  <a:pt x="3557643" y="56848"/>
                </a:lnTo>
                <a:close/>
              </a:path>
              <a:path w="3597275" h="484504">
                <a:moveTo>
                  <a:pt x="3556982" y="55632"/>
                </a:moveTo>
                <a:lnTo>
                  <a:pt x="3557640" y="56844"/>
                </a:lnTo>
                <a:lnTo>
                  <a:pt x="3558518" y="57909"/>
                </a:lnTo>
                <a:lnTo>
                  <a:pt x="3556982" y="55632"/>
                </a:lnTo>
                <a:close/>
              </a:path>
              <a:path w="3597275" h="484504">
                <a:moveTo>
                  <a:pt x="3589494" y="55632"/>
                </a:moveTo>
                <a:lnTo>
                  <a:pt x="3556982" y="55632"/>
                </a:lnTo>
                <a:lnTo>
                  <a:pt x="3558518" y="57909"/>
                </a:lnTo>
                <a:lnTo>
                  <a:pt x="3590413" y="57909"/>
                </a:lnTo>
                <a:lnTo>
                  <a:pt x="3590128" y="56990"/>
                </a:lnTo>
                <a:lnTo>
                  <a:pt x="3589762" y="56126"/>
                </a:lnTo>
                <a:lnTo>
                  <a:pt x="3589494" y="55632"/>
                </a:lnTo>
                <a:close/>
              </a:path>
              <a:path w="3597275" h="484504">
                <a:moveTo>
                  <a:pt x="40147" y="55632"/>
                </a:moveTo>
                <a:lnTo>
                  <a:pt x="38610" y="57909"/>
                </a:lnTo>
                <a:lnTo>
                  <a:pt x="39489" y="56844"/>
                </a:lnTo>
                <a:lnTo>
                  <a:pt x="40147" y="55632"/>
                </a:lnTo>
                <a:close/>
              </a:path>
              <a:path w="3597275" h="484504">
                <a:moveTo>
                  <a:pt x="39489" y="56844"/>
                </a:moveTo>
                <a:lnTo>
                  <a:pt x="38610" y="57909"/>
                </a:lnTo>
                <a:lnTo>
                  <a:pt x="38911" y="57909"/>
                </a:lnTo>
                <a:lnTo>
                  <a:pt x="39489" y="56844"/>
                </a:lnTo>
                <a:close/>
              </a:path>
              <a:path w="3597275" h="484504">
                <a:moveTo>
                  <a:pt x="3549826" y="47374"/>
                </a:moveTo>
                <a:lnTo>
                  <a:pt x="3557643" y="56848"/>
                </a:lnTo>
                <a:lnTo>
                  <a:pt x="3556982" y="55632"/>
                </a:lnTo>
                <a:lnTo>
                  <a:pt x="3589494" y="55632"/>
                </a:lnTo>
                <a:lnTo>
                  <a:pt x="3585486" y="48246"/>
                </a:lnTo>
                <a:lnTo>
                  <a:pt x="3550883" y="48246"/>
                </a:lnTo>
                <a:lnTo>
                  <a:pt x="3549826" y="47374"/>
                </a:lnTo>
                <a:close/>
              </a:path>
              <a:path w="3597275" h="484504">
                <a:moveTo>
                  <a:pt x="40489" y="55632"/>
                </a:moveTo>
                <a:lnTo>
                  <a:pt x="40147" y="55632"/>
                </a:lnTo>
                <a:lnTo>
                  <a:pt x="39489" y="56844"/>
                </a:lnTo>
                <a:lnTo>
                  <a:pt x="40489" y="55632"/>
                </a:lnTo>
                <a:close/>
              </a:path>
              <a:path w="3597275" h="484504">
                <a:moveTo>
                  <a:pt x="48173" y="46318"/>
                </a:moveTo>
                <a:lnTo>
                  <a:pt x="46245" y="48246"/>
                </a:lnTo>
                <a:lnTo>
                  <a:pt x="47302" y="47374"/>
                </a:lnTo>
                <a:lnTo>
                  <a:pt x="48173" y="46318"/>
                </a:lnTo>
                <a:close/>
              </a:path>
              <a:path w="3597275" h="484504">
                <a:moveTo>
                  <a:pt x="47302" y="47374"/>
                </a:moveTo>
                <a:lnTo>
                  <a:pt x="46245" y="48246"/>
                </a:lnTo>
                <a:lnTo>
                  <a:pt x="46583" y="48246"/>
                </a:lnTo>
                <a:lnTo>
                  <a:pt x="47302" y="47374"/>
                </a:lnTo>
                <a:close/>
              </a:path>
              <a:path w="3597275" h="484504">
                <a:moveTo>
                  <a:pt x="3548955" y="46318"/>
                </a:moveTo>
                <a:lnTo>
                  <a:pt x="3549826" y="47374"/>
                </a:lnTo>
                <a:lnTo>
                  <a:pt x="3550883" y="48246"/>
                </a:lnTo>
                <a:lnTo>
                  <a:pt x="3548955" y="46318"/>
                </a:lnTo>
                <a:close/>
              </a:path>
              <a:path w="3597275" h="484504">
                <a:moveTo>
                  <a:pt x="3584440" y="46318"/>
                </a:moveTo>
                <a:lnTo>
                  <a:pt x="3548955" y="46318"/>
                </a:lnTo>
                <a:lnTo>
                  <a:pt x="3550883" y="48246"/>
                </a:lnTo>
                <a:lnTo>
                  <a:pt x="3585486" y="48246"/>
                </a:lnTo>
                <a:lnTo>
                  <a:pt x="3584440" y="46318"/>
                </a:lnTo>
                <a:close/>
              </a:path>
              <a:path w="3597275" h="484504">
                <a:moveTo>
                  <a:pt x="48582" y="46318"/>
                </a:moveTo>
                <a:lnTo>
                  <a:pt x="48173" y="46318"/>
                </a:lnTo>
                <a:lnTo>
                  <a:pt x="47302" y="47374"/>
                </a:lnTo>
                <a:lnTo>
                  <a:pt x="48582" y="46318"/>
                </a:lnTo>
                <a:close/>
              </a:path>
              <a:path w="3597275" h="484504">
                <a:moveTo>
                  <a:pt x="3540357" y="39561"/>
                </a:moveTo>
                <a:lnTo>
                  <a:pt x="3549826" y="47374"/>
                </a:lnTo>
                <a:lnTo>
                  <a:pt x="3548955" y="46318"/>
                </a:lnTo>
                <a:lnTo>
                  <a:pt x="3584440" y="46318"/>
                </a:lnTo>
                <a:lnTo>
                  <a:pt x="3581658" y="41194"/>
                </a:lnTo>
                <a:lnTo>
                  <a:pt x="3581143" y="40431"/>
                </a:lnTo>
                <a:lnTo>
                  <a:pt x="3580968" y="40219"/>
                </a:lnTo>
                <a:lnTo>
                  <a:pt x="3541570" y="40219"/>
                </a:lnTo>
                <a:lnTo>
                  <a:pt x="3540357" y="39561"/>
                </a:lnTo>
                <a:close/>
              </a:path>
              <a:path w="3597275" h="484504">
                <a:moveTo>
                  <a:pt x="57837" y="38683"/>
                </a:moveTo>
                <a:lnTo>
                  <a:pt x="55559" y="40219"/>
                </a:lnTo>
                <a:lnTo>
                  <a:pt x="56772" y="39561"/>
                </a:lnTo>
                <a:lnTo>
                  <a:pt x="57837" y="38683"/>
                </a:lnTo>
                <a:close/>
              </a:path>
              <a:path w="3597275" h="484504">
                <a:moveTo>
                  <a:pt x="56772" y="39561"/>
                </a:moveTo>
                <a:lnTo>
                  <a:pt x="55559" y="40219"/>
                </a:lnTo>
                <a:lnTo>
                  <a:pt x="55974" y="40219"/>
                </a:lnTo>
                <a:lnTo>
                  <a:pt x="56772" y="39561"/>
                </a:lnTo>
                <a:close/>
              </a:path>
              <a:path w="3597275" h="484504">
                <a:moveTo>
                  <a:pt x="3539293" y="38683"/>
                </a:moveTo>
                <a:lnTo>
                  <a:pt x="3540357" y="39561"/>
                </a:lnTo>
                <a:lnTo>
                  <a:pt x="3541570" y="40219"/>
                </a:lnTo>
                <a:lnTo>
                  <a:pt x="3539293" y="38683"/>
                </a:lnTo>
                <a:close/>
              </a:path>
              <a:path w="3597275" h="484504">
                <a:moveTo>
                  <a:pt x="3579701" y="38683"/>
                </a:moveTo>
                <a:lnTo>
                  <a:pt x="3539293" y="38683"/>
                </a:lnTo>
                <a:lnTo>
                  <a:pt x="3541570" y="40219"/>
                </a:lnTo>
                <a:lnTo>
                  <a:pt x="3580968" y="40219"/>
                </a:lnTo>
                <a:lnTo>
                  <a:pt x="3579701" y="38683"/>
                </a:lnTo>
                <a:close/>
              </a:path>
              <a:path w="3597275" h="484504">
                <a:moveTo>
                  <a:pt x="58390" y="38683"/>
                </a:moveTo>
                <a:lnTo>
                  <a:pt x="57837" y="38683"/>
                </a:lnTo>
                <a:lnTo>
                  <a:pt x="56772" y="39561"/>
                </a:lnTo>
                <a:lnTo>
                  <a:pt x="58390" y="38683"/>
                </a:lnTo>
                <a:close/>
              </a:path>
              <a:path w="3597275" h="484504">
                <a:moveTo>
                  <a:pt x="3529504" y="33670"/>
                </a:moveTo>
                <a:lnTo>
                  <a:pt x="3540357" y="39561"/>
                </a:lnTo>
                <a:lnTo>
                  <a:pt x="3539293" y="38683"/>
                </a:lnTo>
                <a:lnTo>
                  <a:pt x="3579701" y="38683"/>
                </a:lnTo>
                <a:lnTo>
                  <a:pt x="3575909" y="34087"/>
                </a:lnTo>
                <a:lnTo>
                  <a:pt x="3530846" y="34087"/>
                </a:lnTo>
                <a:lnTo>
                  <a:pt x="3529504" y="33670"/>
                </a:lnTo>
                <a:close/>
              </a:path>
              <a:path w="3597275" h="484504">
                <a:moveTo>
                  <a:pt x="68863" y="32999"/>
                </a:moveTo>
                <a:lnTo>
                  <a:pt x="66282" y="34087"/>
                </a:lnTo>
                <a:lnTo>
                  <a:pt x="67627" y="33669"/>
                </a:lnTo>
                <a:lnTo>
                  <a:pt x="68863" y="32999"/>
                </a:lnTo>
                <a:close/>
              </a:path>
              <a:path w="3597275" h="484504">
                <a:moveTo>
                  <a:pt x="67627" y="33669"/>
                </a:moveTo>
                <a:lnTo>
                  <a:pt x="66282" y="34087"/>
                </a:lnTo>
                <a:lnTo>
                  <a:pt x="66858" y="34087"/>
                </a:lnTo>
                <a:lnTo>
                  <a:pt x="67627" y="33669"/>
                </a:lnTo>
                <a:close/>
              </a:path>
              <a:path w="3597275" h="484504">
                <a:moveTo>
                  <a:pt x="3528267" y="32999"/>
                </a:moveTo>
                <a:lnTo>
                  <a:pt x="3529504" y="33670"/>
                </a:lnTo>
                <a:lnTo>
                  <a:pt x="3530846" y="34087"/>
                </a:lnTo>
                <a:lnTo>
                  <a:pt x="3528267" y="32999"/>
                </a:lnTo>
                <a:close/>
              </a:path>
              <a:path w="3597275" h="484504">
                <a:moveTo>
                  <a:pt x="3575011" y="32999"/>
                </a:moveTo>
                <a:lnTo>
                  <a:pt x="3528267" y="32999"/>
                </a:lnTo>
                <a:lnTo>
                  <a:pt x="3530846" y="34087"/>
                </a:lnTo>
                <a:lnTo>
                  <a:pt x="3575909" y="34087"/>
                </a:lnTo>
                <a:lnTo>
                  <a:pt x="3575011" y="32999"/>
                </a:lnTo>
                <a:close/>
              </a:path>
              <a:path w="3597275" h="484504">
                <a:moveTo>
                  <a:pt x="3517483" y="29939"/>
                </a:moveTo>
                <a:lnTo>
                  <a:pt x="3529504" y="33670"/>
                </a:lnTo>
                <a:lnTo>
                  <a:pt x="3528267" y="32999"/>
                </a:lnTo>
                <a:lnTo>
                  <a:pt x="3575011" y="32999"/>
                </a:lnTo>
                <a:lnTo>
                  <a:pt x="3572614" y="30094"/>
                </a:lnTo>
                <a:lnTo>
                  <a:pt x="3518947" y="30094"/>
                </a:lnTo>
                <a:lnTo>
                  <a:pt x="3517483" y="29939"/>
                </a:lnTo>
                <a:close/>
              </a:path>
              <a:path w="3597275" h="484504">
                <a:moveTo>
                  <a:pt x="69788" y="32999"/>
                </a:moveTo>
                <a:lnTo>
                  <a:pt x="68863" y="32999"/>
                </a:lnTo>
                <a:lnTo>
                  <a:pt x="67627" y="33669"/>
                </a:lnTo>
                <a:lnTo>
                  <a:pt x="69788" y="32999"/>
                </a:lnTo>
                <a:close/>
              </a:path>
              <a:path w="3597275" h="484504">
                <a:moveTo>
                  <a:pt x="80984" y="29523"/>
                </a:moveTo>
                <a:lnTo>
                  <a:pt x="78181" y="30094"/>
                </a:lnTo>
                <a:lnTo>
                  <a:pt x="79646" y="29939"/>
                </a:lnTo>
                <a:lnTo>
                  <a:pt x="80984" y="29523"/>
                </a:lnTo>
                <a:close/>
              </a:path>
              <a:path w="3597275" h="484504">
                <a:moveTo>
                  <a:pt x="79611" y="29949"/>
                </a:moveTo>
                <a:lnTo>
                  <a:pt x="78181" y="30094"/>
                </a:lnTo>
                <a:lnTo>
                  <a:pt x="79147" y="30094"/>
                </a:lnTo>
                <a:lnTo>
                  <a:pt x="79611" y="29949"/>
                </a:lnTo>
                <a:close/>
              </a:path>
              <a:path w="3597275" h="484504">
                <a:moveTo>
                  <a:pt x="3516146" y="29523"/>
                </a:moveTo>
                <a:lnTo>
                  <a:pt x="3517483" y="29939"/>
                </a:lnTo>
                <a:lnTo>
                  <a:pt x="3518947" y="30094"/>
                </a:lnTo>
                <a:lnTo>
                  <a:pt x="3516146" y="29523"/>
                </a:lnTo>
                <a:close/>
              </a:path>
              <a:path w="3597275" h="484504">
                <a:moveTo>
                  <a:pt x="3572144" y="29523"/>
                </a:moveTo>
                <a:lnTo>
                  <a:pt x="3516146" y="29523"/>
                </a:lnTo>
                <a:lnTo>
                  <a:pt x="3518947" y="30094"/>
                </a:lnTo>
                <a:lnTo>
                  <a:pt x="3572614" y="30094"/>
                </a:lnTo>
                <a:lnTo>
                  <a:pt x="3572144" y="29523"/>
                </a:lnTo>
                <a:close/>
              </a:path>
              <a:path w="3597275" h="484504">
                <a:moveTo>
                  <a:pt x="83837" y="29523"/>
                </a:moveTo>
                <a:lnTo>
                  <a:pt x="80984" y="29523"/>
                </a:lnTo>
                <a:lnTo>
                  <a:pt x="79611" y="29949"/>
                </a:lnTo>
                <a:lnTo>
                  <a:pt x="83837" y="29523"/>
                </a:lnTo>
                <a:close/>
              </a:path>
              <a:path w="3597275" h="484504">
                <a:moveTo>
                  <a:pt x="3571301" y="28502"/>
                </a:moveTo>
                <a:lnTo>
                  <a:pt x="93964" y="28502"/>
                </a:lnTo>
                <a:lnTo>
                  <a:pt x="3504598" y="28574"/>
                </a:lnTo>
                <a:lnTo>
                  <a:pt x="3517483" y="29939"/>
                </a:lnTo>
                <a:lnTo>
                  <a:pt x="3516146" y="29523"/>
                </a:lnTo>
                <a:lnTo>
                  <a:pt x="3572144" y="29523"/>
                </a:lnTo>
                <a:lnTo>
                  <a:pt x="3571301" y="28502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9144000" cy="787400"/>
          </a:xfrm>
          <a:custGeom>
            <a:avLst/>
            <a:gdLst/>
            <a:ahLst/>
            <a:cxnLst/>
            <a:rect l="l" t="t" r="r" b="b"/>
            <a:pathLst>
              <a:path w="9144000" h="787400">
                <a:moveTo>
                  <a:pt x="9144000" y="0"/>
                </a:moveTo>
                <a:lnTo>
                  <a:pt x="0" y="0"/>
                </a:lnTo>
                <a:lnTo>
                  <a:pt x="0" y="787400"/>
                </a:lnTo>
                <a:lnTo>
                  <a:pt x="9144000" y="787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73075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AFLOW.org:</a:t>
            </a:r>
            <a:r>
              <a:rPr dirty="0" spc="-85"/>
              <a:t> </a:t>
            </a:r>
            <a:r>
              <a:rPr dirty="0"/>
              <a:t>search</a:t>
            </a:r>
            <a:r>
              <a:rPr dirty="0" spc="-90"/>
              <a:t> </a:t>
            </a:r>
            <a:r>
              <a:rPr dirty="0" spc="-20"/>
              <a:t>page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146761" y="904336"/>
            <a:ext cx="6863715" cy="5365115"/>
            <a:chOff x="146761" y="904336"/>
            <a:chExt cx="6863715" cy="536511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800" y="904336"/>
              <a:ext cx="5181600" cy="536491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091906" y="3771742"/>
              <a:ext cx="737235" cy="565785"/>
            </a:xfrm>
            <a:custGeom>
              <a:avLst/>
              <a:gdLst/>
              <a:ahLst/>
              <a:cxnLst/>
              <a:rect l="l" t="t" r="r" b="b"/>
              <a:pathLst>
                <a:path w="737235" h="565785">
                  <a:moveTo>
                    <a:pt x="417984" y="452046"/>
                  </a:moveTo>
                  <a:lnTo>
                    <a:pt x="402909" y="453320"/>
                  </a:lnTo>
                  <a:lnTo>
                    <a:pt x="389942" y="460042"/>
                  </a:lnTo>
                  <a:lnTo>
                    <a:pt x="380442" y="471137"/>
                  </a:lnTo>
                  <a:lnTo>
                    <a:pt x="375767" y="485526"/>
                  </a:lnTo>
                  <a:lnTo>
                    <a:pt x="377040" y="500601"/>
                  </a:lnTo>
                  <a:lnTo>
                    <a:pt x="383762" y="513568"/>
                  </a:lnTo>
                  <a:lnTo>
                    <a:pt x="394856" y="523068"/>
                  </a:lnTo>
                  <a:lnTo>
                    <a:pt x="409245" y="527744"/>
                  </a:lnTo>
                  <a:lnTo>
                    <a:pt x="737034" y="565585"/>
                  </a:lnTo>
                  <a:lnTo>
                    <a:pt x="730761" y="550738"/>
                  </a:lnTo>
                  <a:lnTo>
                    <a:pt x="653675" y="550738"/>
                  </a:lnTo>
                  <a:lnTo>
                    <a:pt x="540889" y="466235"/>
                  </a:lnTo>
                  <a:lnTo>
                    <a:pt x="417984" y="452046"/>
                  </a:lnTo>
                  <a:close/>
                </a:path>
                <a:path w="737235" h="565785">
                  <a:moveTo>
                    <a:pt x="540889" y="466235"/>
                  </a:moveTo>
                  <a:lnTo>
                    <a:pt x="653675" y="550738"/>
                  </a:lnTo>
                  <a:lnTo>
                    <a:pt x="665412" y="535072"/>
                  </a:lnTo>
                  <a:lnTo>
                    <a:pt x="641423" y="535072"/>
                  </a:lnTo>
                  <a:lnTo>
                    <a:pt x="616006" y="474907"/>
                  </a:lnTo>
                  <a:lnTo>
                    <a:pt x="540889" y="466235"/>
                  </a:lnTo>
                  <a:close/>
                </a:path>
                <a:path w="737235" h="565785">
                  <a:moveTo>
                    <a:pt x="573530" y="238347"/>
                  </a:moveTo>
                  <a:lnTo>
                    <a:pt x="558703" y="241359"/>
                  </a:lnTo>
                  <a:lnTo>
                    <a:pt x="546207" y="249889"/>
                  </a:lnTo>
                  <a:lnTo>
                    <a:pt x="538229" y="262123"/>
                  </a:lnTo>
                  <a:lnTo>
                    <a:pt x="535420" y="276457"/>
                  </a:lnTo>
                  <a:lnTo>
                    <a:pt x="538434" y="291283"/>
                  </a:lnTo>
                  <a:lnTo>
                    <a:pt x="586580" y="405252"/>
                  </a:lnTo>
                  <a:lnTo>
                    <a:pt x="699365" y="489755"/>
                  </a:lnTo>
                  <a:lnTo>
                    <a:pt x="653675" y="550738"/>
                  </a:lnTo>
                  <a:lnTo>
                    <a:pt x="730761" y="550738"/>
                  </a:lnTo>
                  <a:lnTo>
                    <a:pt x="608626" y="261630"/>
                  </a:lnTo>
                  <a:lnTo>
                    <a:pt x="600098" y="249134"/>
                  </a:lnTo>
                  <a:lnTo>
                    <a:pt x="587863" y="241156"/>
                  </a:lnTo>
                  <a:lnTo>
                    <a:pt x="573530" y="238347"/>
                  </a:lnTo>
                  <a:close/>
                </a:path>
                <a:path w="737235" h="565785">
                  <a:moveTo>
                    <a:pt x="616006" y="474907"/>
                  </a:moveTo>
                  <a:lnTo>
                    <a:pt x="641423" y="535072"/>
                  </a:lnTo>
                  <a:lnTo>
                    <a:pt x="680889" y="482398"/>
                  </a:lnTo>
                  <a:lnTo>
                    <a:pt x="616006" y="474907"/>
                  </a:lnTo>
                  <a:close/>
                </a:path>
                <a:path w="737235" h="565785">
                  <a:moveTo>
                    <a:pt x="586580" y="405252"/>
                  </a:moveTo>
                  <a:lnTo>
                    <a:pt x="616006" y="474907"/>
                  </a:lnTo>
                  <a:lnTo>
                    <a:pt x="680889" y="482398"/>
                  </a:lnTo>
                  <a:lnTo>
                    <a:pt x="641423" y="535072"/>
                  </a:lnTo>
                  <a:lnTo>
                    <a:pt x="665412" y="535072"/>
                  </a:lnTo>
                  <a:lnTo>
                    <a:pt x="699365" y="489755"/>
                  </a:lnTo>
                  <a:lnTo>
                    <a:pt x="586580" y="405252"/>
                  </a:lnTo>
                  <a:close/>
                </a:path>
                <a:path w="737235" h="565785">
                  <a:moveTo>
                    <a:pt x="45690" y="0"/>
                  </a:moveTo>
                  <a:lnTo>
                    <a:pt x="0" y="60982"/>
                  </a:lnTo>
                  <a:lnTo>
                    <a:pt x="540889" y="466235"/>
                  </a:lnTo>
                  <a:lnTo>
                    <a:pt x="616006" y="474907"/>
                  </a:lnTo>
                  <a:lnTo>
                    <a:pt x="586580" y="405252"/>
                  </a:lnTo>
                  <a:lnTo>
                    <a:pt x="4569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5786" y="3034098"/>
              <a:ext cx="1847850" cy="787400"/>
            </a:xfrm>
            <a:custGeom>
              <a:avLst/>
              <a:gdLst/>
              <a:ahLst/>
              <a:cxnLst/>
              <a:rect l="l" t="t" r="r" b="b"/>
              <a:pathLst>
                <a:path w="1847850" h="787400">
                  <a:moveTo>
                    <a:pt x="1716419" y="0"/>
                  </a:moveTo>
                  <a:lnTo>
                    <a:pt x="131235" y="0"/>
                  </a:lnTo>
                  <a:lnTo>
                    <a:pt x="80152" y="10313"/>
                  </a:lnTo>
                  <a:lnTo>
                    <a:pt x="38437" y="38438"/>
                  </a:lnTo>
                  <a:lnTo>
                    <a:pt x="10313" y="80152"/>
                  </a:lnTo>
                  <a:lnTo>
                    <a:pt x="0" y="131235"/>
                  </a:lnTo>
                  <a:lnTo>
                    <a:pt x="0" y="656165"/>
                  </a:lnTo>
                  <a:lnTo>
                    <a:pt x="10313" y="707248"/>
                  </a:lnTo>
                  <a:lnTo>
                    <a:pt x="38437" y="748963"/>
                  </a:lnTo>
                  <a:lnTo>
                    <a:pt x="80152" y="777088"/>
                  </a:lnTo>
                  <a:lnTo>
                    <a:pt x="131235" y="787401"/>
                  </a:lnTo>
                  <a:lnTo>
                    <a:pt x="1716419" y="787401"/>
                  </a:lnTo>
                  <a:lnTo>
                    <a:pt x="1767501" y="777088"/>
                  </a:lnTo>
                  <a:lnTo>
                    <a:pt x="1809216" y="748963"/>
                  </a:lnTo>
                  <a:lnTo>
                    <a:pt x="1837341" y="707248"/>
                  </a:lnTo>
                  <a:lnTo>
                    <a:pt x="1847654" y="656165"/>
                  </a:lnTo>
                  <a:lnTo>
                    <a:pt x="1847654" y="131235"/>
                  </a:lnTo>
                  <a:lnTo>
                    <a:pt x="1837341" y="80152"/>
                  </a:lnTo>
                  <a:lnTo>
                    <a:pt x="1809216" y="38438"/>
                  </a:lnTo>
                  <a:lnTo>
                    <a:pt x="1767501" y="10313"/>
                  </a:lnTo>
                  <a:lnTo>
                    <a:pt x="17164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6761" y="3015048"/>
              <a:ext cx="1885950" cy="825500"/>
            </a:xfrm>
            <a:custGeom>
              <a:avLst/>
              <a:gdLst/>
              <a:ahLst/>
              <a:cxnLst/>
              <a:rect l="l" t="t" r="r" b="b"/>
              <a:pathLst>
                <a:path w="1885950" h="825500">
                  <a:moveTo>
                    <a:pt x="1735444" y="0"/>
                  </a:moveTo>
                  <a:lnTo>
                    <a:pt x="149300" y="24"/>
                  </a:lnTo>
                  <a:lnTo>
                    <a:pt x="104688" y="7061"/>
                  </a:lnTo>
                  <a:lnTo>
                    <a:pt x="66723" y="25304"/>
                  </a:lnTo>
                  <a:lnTo>
                    <a:pt x="25966" y="65730"/>
                  </a:lnTo>
                  <a:lnTo>
                    <a:pt x="6475" y="106516"/>
                  </a:lnTo>
                  <a:lnTo>
                    <a:pt x="22" y="149325"/>
                  </a:lnTo>
                  <a:lnTo>
                    <a:pt x="0" y="676177"/>
                  </a:lnTo>
                  <a:lnTo>
                    <a:pt x="871" y="691508"/>
                  </a:lnTo>
                  <a:lnTo>
                    <a:pt x="11768" y="733719"/>
                  </a:lnTo>
                  <a:lnTo>
                    <a:pt x="43542" y="781074"/>
                  </a:lnTo>
                  <a:lnTo>
                    <a:pt x="90907" y="813324"/>
                  </a:lnTo>
                  <a:lnTo>
                    <a:pt x="135882" y="824800"/>
                  </a:lnTo>
                  <a:lnTo>
                    <a:pt x="150260" y="825501"/>
                  </a:lnTo>
                  <a:lnTo>
                    <a:pt x="1736404" y="825477"/>
                  </a:lnTo>
                  <a:lnTo>
                    <a:pt x="1781017" y="818441"/>
                  </a:lnTo>
                  <a:lnTo>
                    <a:pt x="1818981" y="800197"/>
                  </a:lnTo>
                  <a:lnTo>
                    <a:pt x="1834647" y="787425"/>
                  </a:lnTo>
                  <a:lnTo>
                    <a:pt x="150260" y="787401"/>
                  </a:lnTo>
                  <a:lnTo>
                    <a:pt x="137803" y="786748"/>
                  </a:lnTo>
                  <a:lnTo>
                    <a:pt x="126686" y="784952"/>
                  </a:lnTo>
                  <a:lnTo>
                    <a:pt x="115979" y="782101"/>
                  </a:lnTo>
                  <a:lnTo>
                    <a:pt x="108777" y="779395"/>
                  </a:lnTo>
                  <a:lnTo>
                    <a:pt x="108265" y="779395"/>
                  </a:lnTo>
                  <a:lnTo>
                    <a:pt x="105725" y="778248"/>
                  </a:lnTo>
                  <a:lnTo>
                    <a:pt x="106153" y="778248"/>
                  </a:lnTo>
                  <a:lnTo>
                    <a:pt x="89748" y="769344"/>
                  </a:lnTo>
                  <a:lnTo>
                    <a:pt x="89009" y="769344"/>
                  </a:lnTo>
                  <a:lnTo>
                    <a:pt x="85973" y="767295"/>
                  </a:lnTo>
                  <a:lnTo>
                    <a:pt x="86527" y="767295"/>
                  </a:lnTo>
                  <a:lnTo>
                    <a:pt x="72702" y="755890"/>
                  </a:lnTo>
                  <a:lnTo>
                    <a:pt x="72157" y="755890"/>
                  </a:lnTo>
                  <a:lnTo>
                    <a:pt x="69587" y="753319"/>
                  </a:lnTo>
                  <a:lnTo>
                    <a:pt x="70036" y="753319"/>
                  </a:lnTo>
                  <a:lnTo>
                    <a:pt x="58637" y="739503"/>
                  </a:lnTo>
                  <a:lnTo>
                    <a:pt x="58181" y="739503"/>
                  </a:lnTo>
                  <a:lnTo>
                    <a:pt x="56132" y="736467"/>
                  </a:lnTo>
                  <a:lnTo>
                    <a:pt x="56533" y="736467"/>
                  </a:lnTo>
                  <a:lnTo>
                    <a:pt x="47460" y="719750"/>
                  </a:lnTo>
                  <a:lnTo>
                    <a:pt x="47228" y="719750"/>
                  </a:lnTo>
                  <a:lnTo>
                    <a:pt x="46081" y="717210"/>
                  </a:lnTo>
                  <a:lnTo>
                    <a:pt x="46298" y="717210"/>
                  </a:lnTo>
                  <a:lnTo>
                    <a:pt x="42815" y="707693"/>
                  </a:lnTo>
                  <a:lnTo>
                    <a:pt x="40141" y="696920"/>
                  </a:lnTo>
                  <a:lnTo>
                    <a:pt x="38535" y="685760"/>
                  </a:lnTo>
                  <a:lnTo>
                    <a:pt x="38132" y="676177"/>
                  </a:lnTo>
                  <a:lnTo>
                    <a:pt x="38126" y="149325"/>
                  </a:lnTo>
                  <a:lnTo>
                    <a:pt x="38729" y="137828"/>
                  </a:lnTo>
                  <a:lnTo>
                    <a:pt x="40523" y="126711"/>
                  </a:lnTo>
                  <a:lnTo>
                    <a:pt x="43375" y="116004"/>
                  </a:lnTo>
                  <a:lnTo>
                    <a:pt x="46274" y="108290"/>
                  </a:lnTo>
                  <a:lnTo>
                    <a:pt x="46081" y="108290"/>
                  </a:lnTo>
                  <a:lnTo>
                    <a:pt x="47228" y="105750"/>
                  </a:lnTo>
                  <a:lnTo>
                    <a:pt x="47460" y="105750"/>
                  </a:lnTo>
                  <a:lnTo>
                    <a:pt x="56533" y="89034"/>
                  </a:lnTo>
                  <a:lnTo>
                    <a:pt x="56132" y="89034"/>
                  </a:lnTo>
                  <a:lnTo>
                    <a:pt x="58181" y="85998"/>
                  </a:lnTo>
                  <a:lnTo>
                    <a:pt x="58638" y="85998"/>
                  </a:lnTo>
                  <a:lnTo>
                    <a:pt x="70036" y="72182"/>
                  </a:lnTo>
                  <a:lnTo>
                    <a:pt x="69587" y="72182"/>
                  </a:lnTo>
                  <a:lnTo>
                    <a:pt x="72157" y="69612"/>
                  </a:lnTo>
                  <a:lnTo>
                    <a:pt x="72702" y="69612"/>
                  </a:lnTo>
                  <a:lnTo>
                    <a:pt x="86525" y="58206"/>
                  </a:lnTo>
                  <a:lnTo>
                    <a:pt x="85973" y="58206"/>
                  </a:lnTo>
                  <a:lnTo>
                    <a:pt x="89009" y="56156"/>
                  </a:lnTo>
                  <a:lnTo>
                    <a:pt x="89749" y="56156"/>
                  </a:lnTo>
                  <a:lnTo>
                    <a:pt x="106153" y="47252"/>
                  </a:lnTo>
                  <a:lnTo>
                    <a:pt x="105725" y="47252"/>
                  </a:lnTo>
                  <a:lnTo>
                    <a:pt x="108265" y="46106"/>
                  </a:lnTo>
                  <a:lnTo>
                    <a:pt x="108859" y="46106"/>
                  </a:lnTo>
                  <a:lnTo>
                    <a:pt x="117783" y="42839"/>
                  </a:lnTo>
                  <a:lnTo>
                    <a:pt x="128556" y="40166"/>
                  </a:lnTo>
                  <a:lnTo>
                    <a:pt x="139717" y="38559"/>
                  </a:lnTo>
                  <a:lnTo>
                    <a:pt x="151221" y="38075"/>
                  </a:lnTo>
                  <a:lnTo>
                    <a:pt x="1834646" y="38075"/>
                  </a:lnTo>
                  <a:lnTo>
                    <a:pt x="1819998" y="25990"/>
                  </a:lnTo>
                  <a:lnTo>
                    <a:pt x="1779214" y="6501"/>
                  </a:lnTo>
                  <a:lnTo>
                    <a:pt x="1749823" y="702"/>
                  </a:lnTo>
                  <a:lnTo>
                    <a:pt x="1735444" y="0"/>
                  </a:lnTo>
                  <a:close/>
                </a:path>
                <a:path w="1885950" h="825500">
                  <a:moveTo>
                    <a:pt x="1778668" y="778728"/>
                  </a:moveTo>
                  <a:lnTo>
                    <a:pt x="1767922" y="782661"/>
                  </a:lnTo>
                  <a:lnTo>
                    <a:pt x="1757149" y="785334"/>
                  </a:lnTo>
                  <a:lnTo>
                    <a:pt x="1745988" y="786941"/>
                  </a:lnTo>
                  <a:lnTo>
                    <a:pt x="1734483" y="787425"/>
                  </a:lnTo>
                  <a:lnTo>
                    <a:pt x="1834647" y="787425"/>
                  </a:lnTo>
                  <a:lnTo>
                    <a:pt x="1841303" y="781933"/>
                  </a:lnTo>
                  <a:lnTo>
                    <a:pt x="1842164" y="781072"/>
                  </a:lnTo>
                  <a:lnTo>
                    <a:pt x="1843548" y="779395"/>
                  </a:lnTo>
                  <a:lnTo>
                    <a:pt x="1777439" y="779395"/>
                  </a:lnTo>
                  <a:lnTo>
                    <a:pt x="1778668" y="778728"/>
                  </a:lnTo>
                  <a:close/>
                </a:path>
                <a:path w="1885950" h="825500">
                  <a:moveTo>
                    <a:pt x="105725" y="778248"/>
                  </a:moveTo>
                  <a:lnTo>
                    <a:pt x="108265" y="779395"/>
                  </a:lnTo>
                  <a:lnTo>
                    <a:pt x="107114" y="778770"/>
                  </a:lnTo>
                  <a:lnTo>
                    <a:pt x="105725" y="778248"/>
                  </a:lnTo>
                  <a:close/>
                </a:path>
                <a:path w="1885950" h="825500">
                  <a:moveTo>
                    <a:pt x="107114" y="778770"/>
                  </a:moveTo>
                  <a:lnTo>
                    <a:pt x="108265" y="779395"/>
                  </a:lnTo>
                  <a:lnTo>
                    <a:pt x="108777" y="779395"/>
                  </a:lnTo>
                  <a:lnTo>
                    <a:pt x="107114" y="778770"/>
                  </a:lnTo>
                  <a:close/>
                </a:path>
                <a:path w="1885950" h="825500">
                  <a:moveTo>
                    <a:pt x="1779979" y="778248"/>
                  </a:moveTo>
                  <a:lnTo>
                    <a:pt x="1778591" y="778770"/>
                  </a:lnTo>
                  <a:lnTo>
                    <a:pt x="1777439" y="779395"/>
                  </a:lnTo>
                  <a:lnTo>
                    <a:pt x="1779979" y="778248"/>
                  </a:lnTo>
                  <a:close/>
                </a:path>
                <a:path w="1885950" h="825500">
                  <a:moveTo>
                    <a:pt x="1844494" y="778248"/>
                  </a:moveTo>
                  <a:lnTo>
                    <a:pt x="1779979" y="778248"/>
                  </a:lnTo>
                  <a:lnTo>
                    <a:pt x="1777439" y="779395"/>
                  </a:lnTo>
                  <a:lnTo>
                    <a:pt x="1843548" y="779395"/>
                  </a:lnTo>
                  <a:lnTo>
                    <a:pt x="1844494" y="778248"/>
                  </a:lnTo>
                  <a:close/>
                </a:path>
                <a:path w="1885950" h="825500">
                  <a:moveTo>
                    <a:pt x="106153" y="778248"/>
                  </a:moveTo>
                  <a:lnTo>
                    <a:pt x="105725" y="778248"/>
                  </a:lnTo>
                  <a:lnTo>
                    <a:pt x="107114" y="778770"/>
                  </a:lnTo>
                  <a:lnTo>
                    <a:pt x="106153" y="778248"/>
                  </a:lnTo>
                  <a:close/>
                </a:path>
                <a:path w="1885950" h="825500">
                  <a:moveTo>
                    <a:pt x="1798113" y="768174"/>
                  </a:moveTo>
                  <a:lnTo>
                    <a:pt x="1778668" y="778728"/>
                  </a:lnTo>
                  <a:lnTo>
                    <a:pt x="1779979" y="778248"/>
                  </a:lnTo>
                  <a:lnTo>
                    <a:pt x="1844494" y="778248"/>
                  </a:lnTo>
                  <a:lnTo>
                    <a:pt x="1851841" y="769344"/>
                  </a:lnTo>
                  <a:lnTo>
                    <a:pt x="1796695" y="769344"/>
                  </a:lnTo>
                  <a:lnTo>
                    <a:pt x="1798113" y="768174"/>
                  </a:lnTo>
                  <a:close/>
                </a:path>
                <a:path w="1885950" h="825500">
                  <a:moveTo>
                    <a:pt x="85973" y="767295"/>
                  </a:moveTo>
                  <a:lnTo>
                    <a:pt x="89009" y="769344"/>
                  </a:lnTo>
                  <a:lnTo>
                    <a:pt x="87590" y="768173"/>
                  </a:lnTo>
                  <a:lnTo>
                    <a:pt x="85973" y="767295"/>
                  </a:lnTo>
                  <a:close/>
                </a:path>
                <a:path w="1885950" h="825500">
                  <a:moveTo>
                    <a:pt x="87590" y="768173"/>
                  </a:moveTo>
                  <a:lnTo>
                    <a:pt x="89009" y="769344"/>
                  </a:lnTo>
                  <a:lnTo>
                    <a:pt x="89748" y="769344"/>
                  </a:lnTo>
                  <a:lnTo>
                    <a:pt x="87590" y="768173"/>
                  </a:lnTo>
                  <a:close/>
                </a:path>
                <a:path w="1885950" h="825500">
                  <a:moveTo>
                    <a:pt x="1799732" y="767295"/>
                  </a:moveTo>
                  <a:lnTo>
                    <a:pt x="1798113" y="768174"/>
                  </a:lnTo>
                  <a:lnTo>
                    <a:pt x="1796695" y="769344"/>
                  </a:lnTo>
                  <a:lnTo>
                    <a:pt x="1799732" y="767295"/>
                  </a:lnTo>
                  <a:close/>
                </a:path>
                <a:path w="1885950" h="825500">
                  <a:moveTo>
                    <a:pt x="1853531" y="767295"/>
                  </a:moveTo>
                  <a:lnTo>
                    <a:pt x="1799732" y="767295"/>
                  </a:lnTo>
                  <a:lnTo>
                    <a:pt x="1796695" y="769344"/>
                  </a:lnTo>
                  <a:lnTo>
                    <a:pt x="1851841" y="769344"/>
                  </a:lnTo>
                  <a:lnTo>
                    <a:pt x="1853531" y="767295"/>
                  </a:lnTo>
                  <a:close/>
                </a:path>
                <a:path w="1885950" h="825500">
                  <a:moveTo>
                    <a:pt x="1814709" y="754481"/>
                  </a:moveTo>
                  <a:lnTo>
                    <a:pt x="1798113" y="768174"/>
                  </a:lnTo>
                  <a:lnTo>
                    <a:pt x="1799732" y="767295"/>
                  </a:lnTo>
                  <a:lnTo>
                    <a:pt x="1853531" y="767295"/>
                  </a:lnTo>
                  <a:lnTo>
                    <a:pt x="1859739" y="759771"/>
                  </a:lnTo>
                  <a:lnTo>
                    <a:pt x="1860426" y="758753"/>
                  </a:lnTo>
                  <a:lnTo>
                    <a:pt x="1861981" y="755890"/>
                  </a:lnTo>
                  <a:lnTo>
                    <a:pt x="1813547" y="755890"/>
                  </a:lnTo>
                  <a:lnTo>
                    <a:pt x="1814709" y="754481"/>
                  </a:lnTo>
                  <a:close/>
                </a:path>
                <a:path w="1885950" h="825500">
                  <a:moveTo>
                    <a:pt x="86527" y="767295"/>
                  </a:moveTo>
                  <a:lnTo>
                    <a:pt x="85973" y="767295"/>
                  </a:lnTo>
                  <a:lnTo>
                    <a:pt x="87590" y="768173"/>
                  </a:lnTo>
                  <a:lnTo>
                    <a:pt x="86527" y="767295"/>
                  </a:lnTo>
                  <a:close/>
                </a:path>
                <a:path w="1885950" h="825500">
                  <a:moveTo>
                    <a:pt x="69587" y="753319"/>
                  </a:moveTo>
                  <a:lnTo>
                    <a:pt x="72157" y="755890"/>
                  </a:lnTo>
                  <a:lnTo>
                    <a:pt x="70995" y="754481"/>
                  </a:lnTo>
                  <a:lnTo>
                    <a:pt x="69587" y="753319"/>
                  </a:lnTo>
                  <a:close/>
                </a:path>
                <a:path w="1885950" h="825500">
                  <a:moveTo>
                    <a:pt x="70995" y="754481"/>
                  </a:moveTo>
                  <a:lnTo>
                    <a:pt x="72157" y="755890"/>
                  </a:lnTo>
                  <a:lnTo>
                    <a:pt x="72702" y="755890"/>
                  </a:lnTo>
                  <a:lnTo>
                    <a:pt x="70995" y="754481"/>
                  </a:lnTo>
                  <a:close/>
                </a:path>
                <a:path w="1885950" h="825500">
                  <a:moveTo>
                    <a:pt x="1816117" y="753319"/>
                  </a:moveTo>
                  <a:lnTo>
                    <a:pt x="1814709" y="754481"/>
                  </a:lnTo>
                  <a:lnTo>
                    <a:pt x="1813547" y="755890"/>
                  </a:lnTo>
                  <a:lnTo>
                    <a:pt x="1816117" y="753319"/>
                  </a:lnTo>
                  <a:close/>
                </a:path>
                <a:path w="1885950" h="825500">
                  <a:moveTo>
                    <a:pt x="1863376" y="753319"/>
                  </a:moveTo>
                  <a:lnTo>
                    <a:pt x="1816117" y="753319"/>
                  </a:lnTo>
                  <a:lnTo>
                    <a:pt x="1813547" y="755890"/>
                  </a:lnTo>
                  <a:lnTo>
                    <a:pt x="1861981" y="755890"/>
                  </a:lnTo>
                  <a:lnTo>
                    <a:pt x="1863376" y="753319"/>
                  </a:lnTo>
                  <a:close/>
                </a:path>
                <a:path w="1885950" h="825500">
                  <a:moveTo>
                    <a:pt x="1828400" y="737888"/>
                  </a:moveTo>
                  <a:lnTo>
                    <a:pt x="1814709" y="754481"/>
                  </a:lnTo>
                  <a:lnTo>
                    <a:pt x="1816117" y="753319"/>
                  </a:lnTo>
                  <a:lnTo>
                    <a:pt x="1863376" y="753319"/>
                  </a:lnTo>
                  <a:lnTo>
                    <a:pt x="1870875" y="739503"/>
                  </a:lnTo>
                  <a:lnTo>
                    <a:pt x="1827523" y="739503"/>
                  </a:lnTo>
                  <a:lnTo>
                    <a:pt x="1828400" y="737888"/>
                  </a:lnTo>
                  <a:close/>
                </a:path>
                <a:path w="1885950" h="825500">
                  <a:moveTo>
                    <a:pt x="70036" y="753319"/>
                  </a:moveTo>
                  <a:lnTo>
                    <a:pt x="69587" y="753319"/>
                  </a:lnTo>
                  <a:lnTo>
                    <a:pt x="70995" y="754481"/>
                  </a:lnTo>
                  <a:lnTo>
                    <a:pt x="70036" y="753319"/>
                  </a:lnTo>
                  <a:close/>
                </a:path>
                <a:path w="1885950" h="825500">
                  <a:moveTo>
                    <a:pt x="56132" y="736467"/>
                  </a:moveTo>
                  <a:lnTo>
                    <a:pt x="58181" y="739503"/>
                  </a:lnTo>
                  <a:lnTo>
                    <a:pt x="57304" y="737888"/>
                  </a:lnTo>
                  <a:lnTo>
                    <a:pt x="56132" y="736467"/>
                  </a:lnTo>
                  <a:close/>
                </a:path>
                <a:path w="1885950" h="825500">
                  <a:moveTo>
                    <a:pt x="57304" y="737888"/>
                  </a:moveTo>
                  <a:lnTo>
                    <a:pt x="58181" y="739503"/>
                  </a:lnTo>
                  <a:lnTo>
                    <a:pt x="58637" y="739503"/>
                  </a:lnTo>
                  <a:lnTo>
                    <a:pt x="57304" y="737888"/>
                  </a:lnTo>
                  <a:close/>
                </a:path>
                <a:path w="1885950" h="825500">
                  <a:moveTo>
                    <a:pt x="1829572" y="736467"/>
                  </a:moveTo>
                  <a:lnTo>
                    <a:pt x="1828400" y="737888"/>
                  </a:lnTo>
                  <a:lnTo>
                    <a:pt x="1827523" y="739503"/>
                  </a:lnTo>
                  <a:lnTo>
                    <a:pt x="1829572" y="736467"/>
                  </a:lnTo>
                  <a:close/>
                </a:path>
                <a:path w="1885950" h="825500">
                  <a:moveTo>
                    <a:pt x="1872522" y="736467"/>
                  </a:moveTo>
                  <a:lnTo>
                    <a:pt x="1829572" y="736467"/>
                  </a:lnTo>
                  <a:lnTo>
                    <a:pt x="1827523" y="739503"/>
                  </a:lnTo>
                  <a:lnTo>
                    <a:pt x="1870875" y="739503"/>
                  </a:lnTo>
                  <a:lnTo>
                    <a:pt x="1872522" y="736467"/>
                  </a:lnTo>
                  <a:close/>
                </a:path>
                <a:path w="1885950" h="825500">
                  <a:moveTo>
                    <a:pt x="56533" y="736467"/>
                  </a:moveTo>
                  <a:lnTo>
                    <a:pt x="56132" y="736467"/>
                  </a:lnTo>
                  <a:lnTo>
                    <a:pt x="57304" y="737888"/>
                  </a:lnTo>
                  <a:lnTo>
                    <a:pt x="56533" y="736467"/>
                  </a:lnTo>
                  <a:close/>
                </a:path>
                <a:path w="1885950" h="825500">
                  <a:moveTo>
                    <a:pt x="1838998" y="718363"/>
                  </a:moveTo>
                  <a:lnTo>
                    <a:pt x="1828400" y="737888"/>
                  </a:lnTo>
                  <a:lnTo>
                    <a:pt x="1829572" y="736467"/>
                  </a:lnTo>
                  <a:lnTo>
                    <a:pt x="1872522" y="736467"/>
                  </a:lnTo>
                  <a:lnTo>
                    <a:pt x="1873552" y="734569"/>
                  </a:lnTo>
                  <a:lnTo>
                    <a:pt x="1873937" y="733718"/>
                  </a:lnTo>
                  <a:lnTo>
                    <a:pt x="1878954" y="719750"/>
                  </a:lnTo>
                  <a:lnTo>
                    <a:pt x="1838477" y="719750"/>
                  </a:lnTo>
                  <a:lnTo>
                    <a:pt x="1838998" y="718363"/>
                  </a:lnTo>
                  <a:close/>
                </a:path>
                <a:path w="1885950" h="825500">
                  <a:moveTo>
                    <a:pt x="46081" y="717210"/>
                  </a:moveTo>
                  <a:lnTo>
                    <a:pt x="47228" y="719750"/>
                  </a:lnTo>
                  <a:lnTo>
                    <a:pt x="46707" y="718363"/>
                  </a:lnTo>
                  <a:lnTo>
                    <a:pt x="46081" y="717210"/>
                  </a:lnTo>
                  <a:close/>
                </a:path>
                <a:path w="1885950" h="825500">
                  <a:moveTo>
                    <a:pt x="46748" y="718439"/>
                  </a:moveTo>
                  <a:lnTo>
                    <a:pt x="47228" y="719750"/>
                  </a:lnTo>
                  <a:lnTo>
                    <a:pt x="47460" y="719750"/>
                  </a:lnTo>
                  <a:lnTo>
                    <a:pt x="46748" y="718439"/>
                  </a:lnTo>
                  <a:close/>
                </a:path>
                <a:path w="1885950" h="825500">
                  <a:moveTo>
                    <a:pt x="1839624" y="717210"/>
                  </a:moveTo>
                  <a:lnTo>
                    <a:pt x="1838970" y="718439"/>
                  </a:lnTo>
                  <a:lnTo>
                    <a:pt x="1838477" y="719750"/>
                  </a:lnTo>
                  <a:lnTo>
                    <a:pt x="1839624" y="717210"/>
                  </a:lnTo>
                  <a:close/>
                </a:path>
                <a:path w="1885950" h="825500">
                  <a:moveTo>
                    <a:pt x="1879673" y="717210"/>
                  </a:moveTo>
                  <a:lnTo>
                    <a:pt x="1839624" y="717210"/>
                  </a:lnTo>
                  <a:lnTo>
                    <a:pt x="1838477" y="719750"/>
                  </a:lnTo>
                  <a:lnTo>
                    <a:pt x="1878954" y="719750"/>
                  </a:lnTo>
                  <a:lnTo>
                    <a:pt x="1879229" y="718985"/>
                  </a:lnTo>
                  <a:lnTo>
                    <a:pt x="1879673" y="717210"/>
                  </a:lnTo>
                  <a:close/>
                </a:path>
                <a:path w="1885950" h="825500">
                  <a:moveTo>
                    <a:pt x="46298" y="717210"/>
                  </a:moveTo>
                  <a:lnTo>
                    <a:pt x="46081" y="717210"/>
                  </a:lnTo>
                  <a:lnTo>
                    <a:pt x="46748" y="718439"/>
                  </a:lnTo>
                  <a:lnTo>
                    <a:pt x="46298" y="717210"/>
                  </a:lnTo>
                  <a:close/>
                </a:path>
                <a:path w="1885950" h="825500">
                  <a:moveTo>
                    <a:pt x="1838957" y="107062"/>
                  </a:moveTo>
                  <a:lnTo>
                    <a:pt x="1847573" y="149325"/>
                  </a:lnTo>
                  <a:lnTo>
                    <a:pt x="1847579" y="676177"/>
                  </a:lnTo>
                  <a:lnTo>
                    <a:pt x="1846976" y="687673"/>
                  </a:lnTo>
                  <a:lnTo>
                    <a:pt x="1845181" y="698790"/>
                  </a:lnTo>
                  <a:lnTo>
                    <a:pt x="1842329" y="709496"/>
                  </a:lnTo>
                  <a:lnTo>
                    <a:pt x="1838998" y="718363"/>
                  </a:lnTo>
                  <a:lnTo>
                    <a:pt x="1839624" y="717210"/>
                  </a:lnTo>
                  <a:lnTo>
                    <a:pt x="1879673" y="717210"/>
                  </a:lnTo>
                  <a:lnTo>
                    <a:pt x="1882844" y="704538"/>
                  </a:lnTo>
                  <a:lnTo>
                    <a:pt x="1885027" y="689594"/>
                  </a:lnTo>
                  <a:lnTo>
                    <a:pt x="1885683" y="676177"/>
                  </a:lnTo>
                  <a:lnTo>
                    <a:pt x="1885704" y="149325"/>
                  </a:lnTo>
                  <a:lnTo>
                    <a:pt x="1884833" y="133993"/>
                  </a:lnTo>
                  <a:lnTo>
                    <a:pt x="1882463" y="119092"/>
                  </a:lnTo>
                  <a:lnTo>
                    <a:pt x="1879613" y="108290"/>
                  </a:lnTo>
                  <a:lnTo>
                    <a:pt x="1839624" y="108290"/>
                  </a:lnTo>
                  <a:lnTo>
                    <a:pt x="1838957" y="107062"/>
                  </a:lnTo>
                  <a:close/>
                </a:path>
                <a:path w="1885950" h="825500">
                  <a:moveTo>
                    <a:pt x="47228" y="105750"/>
                  </a:moveTo>
                  <a:lnTo>
                    <a:pt x="46081" y="108290"/>
                  </a:lnTo>
                  <a:lnTo>
                    <a:pt x="46735" y="107062"/>
                  </a:lnTo>
                  <a:lnTo>
                    <a:pt x="47228" y="105750"/>
                  </a:lnTo>
                  <a:close/>
                </a:path>
                <a:path w="1885950" h="825500">
                  <a:moveTo>
                    <a:pt x="46706" y="107138"/>
                  </a:moveTo>
                  <a:lnTo>
                    <a:pt x="46081" y="108290"/>
                  </a:lnTo>
                  <a:lnTo>
                    <a:pt x="46274" y="108290"/>
                  </a:lnTo>
                  <a:lnTo>
                    <a:pt x="46706" y="107138"/>
                  </a:lnTo>
                  <a:close/>
                </a:path>
                <a:path w="1885950" h="825500">
                  <a:moveTo>
                    <a:pt x="1838477" y="105750"/>
                  </a:moveTo>
                  <a:lnTo>
                    <a:pt x="1838998" y="107138"/>
                  </a:lnTo>
                  <a:lnTo>
                    <a:pt x="1839624" y="108290"/>
                  </a:lnTo>
                  <a:lnTo>
                    <a:pt x="1838477" y="105750"/>
                  </a:lnTo>
                  <a:close/>
                </a:path>
                <a:path w="1885950" h="825500">
                  <a:moveTo>
                    <a:pt x="1878942" y="105750"/>
                  </a:moveTo>
                  <a:lnTo>
                    <a:pt x="1838477" y="105750"/>
                  </a:lnTo>
                  <a:lnTo>
                    <a:pt x="1839624" y="108290"/>
                  </a:lnTo>
                  <a:lnTo>
                    <a:pt x="1879613" y="108290"/>
                  </a:lnTo>
                  <a:lnTo>
                    <a:pt x="1878942" y="105750"/>
                  </a:lnTo>
                  <a:close/>
                </a:path>
                <a:path w="1885950" h="825500">
                  <a:moveTo>
                    <a:pt x="47460" y="105750"/>
                  </a:moveTo>
                  <a:lnTo>
                    <a:pt x="47228" y="105750"/>
                  </a:lnTo>
                  <a:lnTo>
                    <a:pt x="46706" y="107138"/>
                  </a:lnTo>
                  <a:lnTo>
                    <a:pt x="47460" y="105750"/>
                  </a:lnTo>
                  <a:close/>
                </a:path>
                <a:path w="1885950" h="825500">
                  <a:moveTo>
                    <a:pt x="1828402" y="87616"/>
                  </a:moveTo>
                  <a:lnTo>
                    <a:pt x="1838957" y="107062"/>
                  </a:lnTo>
                  <a:lnTo>
                    <a:pt x="1838477" y="105750"/>
                  </a:lnTo>
                  <a:lnTo>
                    <a:pt x="1878942" y="105750"/>
                  </a:lnTo>
                  <a:lnTo>
                    <a:pt x="1878669" y="104712"/>
                  </a:lnTo>
                  <a:lnTo>
                    <a:pt x="1873935" y="91781"/>
                  </a:lnTo>
                  <a:lnTo>
                    <a:pt x="1873552" y="90932"/>
                  </a:lnTo>
                  <a:lnTo>
                    <a:pt x="1872522" y="89034"/>
                  </a:lnTo>
                  <a:lnTo>
                    <a:pt x="1829572" y="89034"/>
                  </a:lnTo>
                  <a:lnTo>
                    <a:pt x="1828402" y="87616"/>
                  </a:lnTo>
                  <a:close/>
                </a:path>
                <a:path w="1885950" h="825500">
                  <a:moveTo>
                    <a:pt x="58181" y="85998"/>
                  </a:moveTo>
                  <a:lnTo>
                    <a:pt x="56132" y="89034"/>
                  </a:lnTo>
                  <a:lnTo>
                    <a:pt x="57302" y="87616"/>
                  </a:lnTo>
                  <a:lnTo>
                    <a:pt x="58181" y="85998"/>
                  </a:lnTo>
                  <a:close/>
                </a:path>
                <a:path w="1885950" h="825500">
                  <a:moveTo>
                    <a:pt x="57302" y="87616"/>
                  </a:moveTo>
                  <a:lnTo>
                    <a:pt x="56132" y="89034"/>
                  </a:lnTo>
                  <a:lnTo>
                    <a:pt x="56533" y="89034"/>
                  </a:lnTo>
                  <a:lnTo>
                    <a:pt x="57302" y="87616"/>
                  </a:lnTo>
                  <a:close/>
                </a:path>
                <a:path w="1885950" h="825500">
                  <a:moveTo>
                    <a:pt x="1827523" y="85998"/>
                  </a:moveTo>
                  <a:lnTo>
                    <a:pt x="1828402" y="87616"/>
                  </a:lnTo>
                  <a:lnTo>
                    <a:pt x="1829572" y="89034"/>
                  </a:lnTo>
                  <a:lnTo>
                    <a:pt x="1827523" y="85998"/>
                  </a:lnTo>
                  <a:close/>
                </a:path>
                <a:path w="1885950" h="825500">
                  <a:moveTo>
                    <a:pt x="1870874" y="85998"/>
                  </a:moveTo>
                  <a:lnTo>
                    <a:pt x="1827523" y="85998"/>
                  </a:lnTo>
                  <a:lnTo>
                    <a:pt x="1829572" y="89034"/>
                  </a:lnTo>
                  <a:lnTo>
                    <a:pt x="1872522" y="89034"/>
                  </a:lnTo>
                  <a:lnTo>
                    <a:pt x="1870874" y="85998"/>
                  </a:lnTo>
                  <a:close/>
                </a:path>
                <a:path w="1885950" h="825500">
                  <a:moveTo>
                    <a:pt x="1814709" y="71020"/>
                  </a:moveTo>
                  <a:lnTo>
                    <a:pt x="1828402" y="87616"/>
                  </a:lnTo>
                  <a:lnTo>
                    <a:pt x="1827523" y="85998"/>
                  </a:lnTo>
                  <a:lnTo>
                    <a:pt x="1870874" y="85998"/>
                  </a:lnTo>
                  <a:lnTo>
                    <a:pt x="1863375" y="72182"/>
                  </a:lnTo>
                  <a:lnTo>
                    <a:pt x="1816117" y="72182"/>
                  </a:lnTo>
                  <a:lnTo>
                    <a:pt x="1814709" y="71020"/>
                  </a:lnTo>
                  <a:close/>
                </a:path>
                <a:path w="1885950" h="825500">
                  <a:moveTo>
                    <a:pt x="58638" y="85998"/>
                  </a:moveTo>
                  <a:lnTo>
                    <a:pt x="58181" y="85998"/>
                  </a:lnTo>
                  <a:lnTo>
                    <a:pt x="57302" y="87616"/>
                  </a:lnTo>
                  <a:lnTo>
                    <a:pt x="58638" y="85998"/>
                  </a:lnTo>
                  <a:close/>
                </a:path>
                <a:path w="1885950" h="825500">
                  <a:moveTo>
                    <a:pt x="72157" y="69612"/>
                  </a:moveTo>
                  <a:lnTo>
                    <a:pt x="69587" y="72182"/>
                  </a:lnTo>
                  <a:lnTo>
                    <a:pt x="70996" y="71020"/>
                  </a:lnTo>
                  <a:lnTo>
                    <a:pt x="72157" y="69612"/>
                  </a:lnTo>
                  <a:close/>
                </a:path>
                <a:path w="1885950" h="825500">
                  <a:moveTo>
                    <a:pt x="70995" y="71021"/>
                  </a:moveTo>
                  <a:lnTo>
                    <a:pt x="69587" y="72182"/>
                  </a:lnTo>
                  <a:lnTo>
                    <a:pt x="70036" y="72182"/>
                  </a:lnTo>
                  <a:lnTo>
                    <a:pt x="70995" y="71021"/>
                  </a:lnTo>
                  <a:close/>
                </a:path>
                <a:path w="1885950" h="825500">
                  <a:moveTo>
                    <a:pt x="1813547" y="69612"/>
                  </a:moveTo>
                  <a:lnTo>
                    <a:pt x="1814709" y="71021"/>
                  </a:lnTo>
                  <a:lnTo>
                    <a:pt x="1816117" y="72182"/>
                  </a:lnTo>
                  <a:lnTo>
                    <a:pt x="1813547" y="69612"/>
                  </a:lnTo>
                  <a:close/>
                </a:path>
                <a:path w="1885950" h="825500">
                  <a:moveTo>
                    <a:pt x="1861980" y="69612"/>
                  </a:moveTo>
                  <a:lnTo>
                    <a:pt x="1813547" y="69612"/>
                  </a:lnTo>
                  <a:lnTo>
                    <a:pt x="1816117" y="72182"/>
                  </a:lnTo>
                  <a:lnTo>
                    <a:pt x="1863375" y="72182"/>
                  </a:lnTo>
                  <a:lnTo>
                    <a:pt x="1861980" y="69612"/>
                  </a:lnTo>
                  <a:close/>
                </a:path>
                <a:path w="1885950" h="825500">
                  <a:moveTo>
                    <a:pt x="72702" y="69612"/>
                  </a:moveTo>
                  <a:lnTo>
                    <a:pt x="72157" y="69612"/>
                  </a:lnTo>
                  <a:lnTo>
                    <a:pt x="70995" y="71021"/>
                  </a:lnTo>
                  <a:lnTo>
                    <a:pt x="72702" y="69612"/>
                  </a:lnTo>
                  <a:close/>
                </a:path>
                <a:path w="1885950" h="825500">
                  <a:moveTo>
                    <a:pt x="1798117" y="57330"/>
                  </a:moveTo>
                  <a:lnTo>
                    <a:pt x="1814709" y="71020"/>
                  </a:lnTo>
                  <a:lnTo>
                    <a:pt x="1813547" y="69612"/>
                  </a:lnTo>
                  <a:lnTo>
                    <a:pt x="1861980" y="69612"/>
                  </a:lnTo>
                  <a:lnTo>
                    <a:pt x="1860424" y="66747"/>
                  </a:lnTo>
                  <a:lnTo>
                    <a:pt x="1859739" y="65730"/>
                  </a:lnTo>
                  <a:lnTo>
                    <a:pt x="1853531" y="58206"/>
                  </a:lnTo>
                  <a:lnTo>
                    <a:pt x="1799732" y="58206"/>
                  </a:lnTo>
                  <a:lnTo>
                    <a:pt x="1798117" y="57330"/>
                  </a:lnTo>
                  <a:close/>
                </a:path>
                <a:path w="1885950" h="825500">
                  <a:moveTo>
                    <a:pt x="89009" y="56156"/>
                  </a:moveTo>
                  <a:lnTo>
                    <a:pt x="85973" y="58206"/>
                  </a:lnTo>
                  <a:lnTo>
                    <a:pt x="87587" y="57330"/>
                  </a:lnTo>
                  <a:lnTo>
                    <a:pt x="89009" y="56156"/>
                  </a:lnTo>
                  <a:close/>
                </a:path>
                <a:path w="1885950" h="825500">
                  <a:moveTo>
                    <a:pt x="87586" y="57331"/>
                  </a:moveTo>
                  <a:lnTo>
                    <a:pt x="85973" y="58206"/>
                  </a:lnTo>
                  <a:lnTo>
                    <a:pt x="86525" y="58206"/>
                  </a:lnTo>
                  <a:lnTo>
                    <a:pt x="87586" y="57331"/>
                  </a:lnTo>
                  <a:close/>
                </a:path>
                <a:path w="1885950" h="825500">
                  <a:moveTo>
                    <a:pt x="1796695" y="56156"/>
                  </a:moveTo>
                  <a:lnTo>
                    <a:pt x="1798119" y="57331"/>
                  </a:lnTo>
                  <a:lnTo>
                    <a:pt x="1799732" y="58206"/>
                  </a:lnTo>
                  <a:lnTo>
                    <a:pt x="1796695" y="56156"/>
                  </a:lnTo>
                  <a:close/>
                </a:path>
                <a:path w="1885950" h="825500">
                  <a:moveTo>
                    <a:pt x="1851840" y="56156"/>
                  </a:moveTo>
                  <a:lnTo>
                    <a:pt x="1796695" y="56156"/>
                  </a:lnTo>
                  <a:lnTo>
                    <a:pt x="1799732" y="58206"/>
                  </a:lnTo>
                  <a:lnTo>
                    <a:pt x="1853531" y="58206"/>
                  </a:lnTo>
                  <a:lnTo>
                    <a:pt x="1851840" y="56156"/>
                  </a:lnTo>
                  <a:close/>
                </a:path>
                <a:path w="1885950" h="825500">
                  <a:moveTo>
                    <a:pt x="89749" y="56156"/>
                  </a:moveTo>
                  <a:lnTo>
                    <a:pt x="89009" y="56156"/>
                  </a:lnTo>
                  <a:lnTo>
                    <a:pt x="87586" y="57331"/>
                  </a:lnTo>
                  <a:lnTo>
                    <a:pt x="89749" y="56156"/>
                  </a:lnTo>
                  <a:close/>
                </a:path>
                <a:path w="1885950" h="825500">
                  <a:moveTo>
                    <a:pt x="1778592" y="46731"/>
                  </a:moveTo>
                  <a:lnTo>
                    <a:pt x="1798117" y="57330"/>
                  </a:lnTo>
                  <a:lnTo>
                    <a:pt x="1796695" y="56156"/>
                  </a:lnTo>
                  <a:lnTo>
                    <a:pt x="1851840" y="56156"/>
                  </a:lnTo>
                  <a:lnTo>
                    <a:pt x="1844493" y="47252"/>
                  </a:lnTo>
                  <a:lnTo>
                    <a:pt x="1779979" y="47252"/>
                  </a:lnTo>
                  <a:lnTo>
                    <a:pt x="1778592" y="46731"/>
                  </a:lnTo>
                  <a:close/>
                </a:path>
                <a:path w="1885950" h="825500">
                  <a:moveTo>
                    <a:pt x="108265" y="46106"/>
                  </a:moveTo>
                  <a:lnTo>
                    <a:pt x="105725" y="47252"/>
                  </a:lnTo>
                  <a:lnTo>
                    <a:pt x="107113" y="46731"/>
                  </a:lnTo>
                  <a:lnTo>
                    <a:pt x="108265" y="46106"/>
                  </a:lnTo>
                  <a:close/>
                </a:path>
                <a:path w="1885950" h="825500">
                  <a:moveTo>
                    <a:pt x="107037" y="46772"/>
                  </a:moveTo>
                  <a:lnTo>
                    <a:pt x="105725" y="47252"/>
                  </a:lnTo>
                  <a:lnTo>
                    <a:pt x="106153" y="47252"/>
                  </a:lnTo>
                  <a:lnTo>
                    <a:pt x="107037" y="46772"/>
                  </a:lnTo>
                  <a:close/>
                </a:path>
                <a:path w="1885950" h="825500">
                  <a:moveTo>
                    <a:pt x="1777439" y="46106"/>
                  </a:moveTo>
                  <a:lnTo>
                    <a:pt x="1778592" y="46731"/>
                  </a:lnTo>
                  <a:lnTo>
                    <a:pt x="1779979" y="47252"/>
                  </a:lnTo>
                  <a:lnTo>
                    <a:pt x="1777439" y="46106"/>
                  </a:lnTo>
                  <a:close/>
                </a:path>
                <a:path w="1885950" h="825500">
                  <a:moveTo>
                    <a:pt x="1843547" y="46106"/>
                  </a:moveTo>
                  <a:lnTo>
                    <a:pt x="1777439" y="46106"/>
                  </a:lnTo>
                  <a:lnTo>
                    <a:pt x="1779979" y="47252"/>
                  </a:lnTo>
                  <a:lnTo>
                    <a:pt x="1844493" y="47252"/>
                  </a:lnTo>
                  <a:lnTo>
                    <a:pt x="1843547" y="46106"/>
                  </a:lnTo>
                  <a:close/>
                </a:path>
                <a:path w="1885950" h="825500">
                  <a:moveTo>
                    <a:pt x="108859" y="46106"/>
                  </a:moveTo>
                  <a:lnTo>
                    <a:pt x="108265" y="46106"/>
                  </a:lnTo>
                  <a:lnTo>
                    <a:pt x="107037" y="46772"/>
                  </a:lnTo>
                  <a:lnTo>
                    <a:pt x="108859" y="46106"/>
                  </a:lnTo>
                  <a:close/>
                </a:path>
                <a:path w="1885950" h="825500">
                  <a:moveTo>
                    <a:pt x="1834646" y="38075"/>
                  </a:moveTo>
                  <a:lnTo>
                    <a:pt x="151221" y="38075"/>
                  </a:lnTo>
                  <a:lnTo>
                    <a:pt x="1735444" y="38100"/>
                  </a:lnTo>
                  <a:lnTo>
                    <a:pt x="1747902" y="38754"/>
                  </a:lnTo>
                  <a:lnTo>
                    <a:pt x="1759018" y="40548"/>
                  </a:lnTo>
                  <a:lnTo>
                    <a:pt x="1769725" y="43400"/>
                  </a:lnTo>
                  <a:lnTo>
                    <a:pt x="1778592" y="46731"/>
                  </a:lnTo>
                  <a:lnTo>
                    <a:pt x="1777439" y="46106"/>
                  </a:lnTo>
                  <a:lnTo>
                    <a:pt x="1843547" y="46106"/>
                  </a:lnTo>
                  <a:lnTo>
                    <a:pt x="1842162" y="44428"/>
                  </a:lnTo>
                  <a:lnTo>
                    <a:pt x="1841301" y="43567"/>
                  </a:lnTo>
                  <a:lnTo>
                    <a:pt x="1834646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94179" y="3054603"/>
            <a:ext cx="1042035" cy="69024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66370" marR="5080" indent="-154305">
              <a:lnSpc>
                <a:spcPts val="2590"/>
              </a:lnSpc>
              <a:spcBef>
                <a:spcPts val="225"/>
              </a:spcBef>
            </a:pPr>
            <a:r>
              <a:rPr dirty="0" sz="2200" spc="-10" b="1">
                <a:latin typeface="Calibri"/>
                <a:cs typeface="Calibri"/>
              </a:rPr>
              <a:t>Property Filters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96121" y="6448006"/>
            <a:ext cx="1920239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0" b="1">
                <a:latin typeface="Calibri"/>
                <a:cs typeface="Calibri"/>
              </a:rPr>
              <a:t>aflow.org/search/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1439" y="6584567"/>
            <a:ext cx="4147820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R.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H.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Taylor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0">
                <a:latin typeface="Calibri"/>
                <a:cs typeface="Calibri"/>
              </a:rPr>
              <a:t> Mater.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93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178-</a:t>
            </a:r>
            <a:r>
              <a:rPr dirty="0" sz="1400">
                <a:latin typeface="Calibri"/>
                <a:cs typeface="Calibri"/>
              </a:rPr>
              <a:t>192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(2014)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24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0536" y="814951"/>
              <a:ext cx="5479863" cy="568066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965700" y="6388099"/>
              <a:ext cx="3568700" cy="469900"/>
            </a:xfrm>
            <a:custGeom>
              <a:avLst/>
              <a:gdLst/>
              <a:ahLst/>
              <a:cxnLst/>
              <a:rect l="l" t="t" r="r" b="b"/>
              <a:pathLst>
                <a:path w="3568700" h="469900">
                  <a:moveTo>
                    <a:pt x="3490382" y="0"/>
                  </a:moveTo>
                  <a:lnTo>
                    <a:pt x="78317" y="0"/>
                  </a:lnTo>
                  <a:lnTo>
                    <a:pt x="47832" y="6154"/>
                  </a:lnTo>
                  <a:lnTo>
                    <a:pt x="22938" y="22938"/>
                  </a:lnTo>
                  <a:lnTo>
                    <a:pt x="6154" y="47832"/>
                  </a:lnTo>
                  <a:lnTo>
                    <a:pt x="0" y="78317"/>
                  </a:lnTo>
                  <a:lnTo>
                    <a:pt x="0" y="391582"/>
                  </a:lnTo>
                  <a:lnTo>
                    <a:pt x="6154" y="422067"/>
                  </a:lnTo>
                  <a:lnTo>
                    <a:pt x="22938" y="446961"/>
                  </a:lnTo>
                  <a:lnTo>
                    <a:pt x="47832" y="463745"/>
                  </a:lnTo>
                  <a:lnTo>
                    <a:pt x="78317" y="469899"/>
                  </a:lnTo>
                  <a:lnTo>
                    <a:pt x="3490382" y="469899"/>
                  </a:lnTo>
                  <a:lnTo>
                    <a:pt x="3520867" y="463745"/>
                  </a:lnTo>
                  <a:lnTo>
                    <a:pt x="3545761" y="446961"/>
                  </a:lnTo>
                  <a:lnTo>
                    <a:pt x="3562545" y="422067"/>
                  </a:lnTo>
                  <a:lnTo>
                    <a:pt x="3568700" y="391582"/>
                  </a:lnTo>
                  <a:lnTo>
                    <a:pt x="3568700" y="78317"/>
                  </a:lnTo>
                  <a:lnTo>
                    <a:pt x="3562545" y="47832"/>
                  </a:lnTo>
                  <a:lnTo>
                    <a:pt x="3545761" y="22938"/>
                  </a:lnTo>
                  <a:lnTo>
                    <a:pt x="3520867" y="6154"/>
                  </a:lnTo>
                  <a:lnTo>
                    <a:pt x="34903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951484" y="6373812"/>
              <a:ext cx="3597275" cy="484505"/>
            </a:xfrm>
            <a:custGeom>
              <a:avLst/>
              <a:gdLst/>
              <a:ahLst/>
              <a:cxnLst/>
              <a:rect l="l" t="t" r="r" b="b"/>
              <a:pathLst>
                <a:path w="3597275" h="484504">
                  <a:moveTo>
                    <a:pt x="3504598" y="0"/>
                  </a:moveTo>
                  <a:lnTo>
                    <a:pt x="91098" y="72"/>
                  </a:lnTo>
                  <a:lnTo>
                    <a:pt x="41121" y="15543"/>
                  </a:lnTo>
                  <a:lnTo>
                    <a:pt x="7365" y="56126"/>
                  </a:lnTo>
                  <a:lnTo>
                    <a:pt x="0" y="407303"/>
                  </a:lnTo>
                  <a:lnTo>
                    <a:pt x="1686" y="424038"/>
                  </a:lnTo>
                  <a:lnTo>
                    <a:pt x="26713" y="471044"/>
                  </a:lnTo>
                  <a:lnTo>
                    <a:pt x="43436" y="484187"/>
                  </a:lnTo>
                  <a:lnTo>
                    <a:pt x="3553692" y="484187"/>
                  </a:lnTo>
                  <a:lnTo>
                    <a:pt x="3571301" y="469972"/>
                  </a:lnTo>
                  <a:lnTo>
                    <a:pt x="92532" y="469899"/>
                  </a:lnTo>
                  <a:lnTo>
                    <a:pt x="83568" y="468951"/>
                  </a:lnTo>
                  <a:lnTo>
                    <a:pt x="80984" y="468951"/>
                  </a:lnTo>
                  <a:lnTo>
                    <a:pt x="78181" y="468380"/>
                  </a:lnTo>
                  <a:lnTo>
                    <a:pt x="79146" y="468380"/>
                  </a:lnTo>
                  <a:lnTo>
                    <a:pt x="69788" y="465475"/>
                  </a:lnTo>
                  <a:lnTo>
                    <a:pt x="68863" y="465475"/>
                  </a:lnTo>
                  <a:lnTo>
                    <a:pt x="66282" y="464387"/>
                  </a:lnTo>
                  <a:lnTo>
                    <a:pt x="66858" y="464387"/>
                  </a:lnTo>
                  <a:lnTo>
                    <a:pt x="58390" y="459791"/>
                  </a:lnTo>
                  <a:lnTo>
                    <a:pt x="57837" y="459791"/>
                  </a:lnTo>
                  <a:lnTo>
                    <a:pt x="55559" y="458255"/>
                  </a:lnTo>
                  <a:lnTo>
                    <a:pt x="55974" y="458255"/>
                  </a:lnTo>
                  <a:lnTo>
                    <a:pt x="48582" y="452156"/>
                  </a:lnTo>
                  <a:lnTo>
                    <a:pt x="48173" y="452156"/>
                  </a:lnTo>
                  <a:lnTo>
                    <a:pt x="46245" y="450228"/>
                  </a:lnTo>
                  <a:lnTo>
                    <a:pt x="46583" y="450228"/>
                  </a:lnTo>
                  <a:lnTo>
                    <a:pt x="40489" y="442842"/>
                  </a:lnTo>
                  <a:lnTo>
                    <a:pt x="40147" y="442842"/>
                  </a:lnTo>
                  <a:lnTo>
                    <a:pt x="38610" y="440565"/>
                  </a:lnTo>
                  <a:lnTo>
                    <a:pt x="38911" y="440565"/>
                  </a:lnTo>
                  <a:lnTo>
                    <a:pt x="34326" y="432119"/>
                  </a:lnTo>
                  <a:lnTo>
                    <a:pt x="34014" y="432119"/>
                  </a:lnTo>
                  <a:lnTo>
                    <a:pt x="32926" y="429539"/>
                  </a:lnTo>
                  <a:lnTo>
                    <a:pt x="33213" y="429539"/>
                  </a:lnTo>
                  <a:lnTo>
                    <a:pt x="30321" y="420220"/>
                  </a:lnTo>
                  <a:lnTo>
                    <a:pt x="30021" y="420220"/>
                  </a:lnTo>
                  <a:lnTo>
                    <a:pt x="29451" y="417418"/>
                  </a:lnTo>
                  <a:lnTo>
                    <a:pt x="29738" y="417418"/>
                  </a:lnTo>
                  <a:lnTo>
                    <a:pt x="28430" y="404437"/>
                  </a:lnTo>
                  <a:lnTo>
                    <a:pt x="28502" y="92604"/>
                  </a:lnTo>
                  <a:lnTo>
                    <a:pt x="29724" y="81056"/>
                  </a:lnTo>
                  <a:lnTo>
                    <a:pt x="29451" y="81056"/>
                  </a:lnTo>
                  <a:lnTo>
                    <a:pt x="30021" y="78254"/>
                  </a:lnTo>
                  <a:lnTo>
                    <a:pt x="30321" y="78254"/>
                  </a:lnTo>
                  <a:lnTo>
                    <a:pt x="33213" y="68935"/>
                  </a:lnTo>
                  <a:lnTo>
                    <a:pt x="32926" y="68935"/>
                  </a:lnTo>
                  <a:lnTo>
                    <a:pt x="34014" y="66355"/>
                  </a:lnTo>
                  <a:lnTo>
                    <a:pt x="34326" y="66355"/>
                  </a:lnTo>
                  <a:lnTo>
                    <a:pt x="38911" y="57909"/>
                  </a:lnTo>
                  <a:lnTo>
                    <a:pt x="38610" y="57909"/>
                  </a:lnTo>
                  <a:lnTo>
                    <a:pt x="40147" y="55632"/>
                  </a:lnTo>
                  <a:lnTo>
                    <a:pt x="40489" y="55632"/>
                  </a:lnTo>
                  <a:lnTo>
                    <a:pt x="46583" y="48246"/>
                  </a:lnTo>
                  <a:lnTo>
                    <a:pt x="46245" y="48246"/>
                  </a:lnTo>
                  <a:lnTo>
                    <a:pt x="48173" y="46318"/>
                  </a:lnTo>
                  <a:lnTo>
                    <a:pt x="48582" y="46318"/>
                  </a:lnTo>
                  <a:lnTo>
                    <a:pt x="55974" y="40219"/>
                  </a:lnTo>
                  <a:lnTo>
                    <a:pt x="55559" y="40219"/>
                  </a:lnTo>
                  <a:lnTo>
                    <a:pt x="57837" y="38683"/>
                  </a:lnTo>
                  <a:lnTo>
                    <a:pt x="58390" y="38683"/>
                  </a:lnTo>
                  <a:lnTo>
                    <a:pt x="66858" y="34087"/>
                  </a:lnTo>
                  <a:lnTo>
                    <a:pt x="66282" y="34087"/>
                  </a:lnTo>
                  <a:lnTo>
                    <a:pt x="68863" y="32999"/>
                  </a:lnTo>
                  <a:lnTo>
                    <a:pt x="69788" y="32999"/>
                  </a:lnTo>
                  <a:lnTo>
                    <a:pt x="79147" y="30094"/>
                  </a:lnTo>
                  <a:lnTo>
                    <a:pt x="78181" y="30094"/>
                  </a:lnTo>
                  <a:lnTo>
                    <a:pt x="80984" y="29523"/>
                  </a:lnTo>
                  <a:lnTo>
                    <a:pt x="83837" y="29523"/>
                  </a:lnTo>
                  <a:lnTo>
                    <a:pt x="93964" y="28502"/>
                  </a:lnTo>
                  <a:lnTo>
                    <a:pt x="3571301" y="28502"/>
                  </a:lnTo>
                  <a:lnTo>
                    <a:pt x="3570417" y="27430"/>
                  </a:lnTo>
                  <a:lnTo>
                    <a:pt x="3523703" y="1950"/>
                  </a:lnTo>
                  <a:lnTo>
                    <a:pt x="3522765" y="1759"/>
                  </a:lnTo>
                  <a:lnTo>
                    <a:pt x="3504598" y="0"/>
                  </a:lnTo>
                  <a:close/>
                </a:path>
                <a:path w="3597275" h="484504">
                  <a:moveTo>
                    <a:pt x="3517519" y="468524"/>
                  </a:moveTo>
                  <a:lnTo>
                    <a:pt x="3503164" y="469972"/>
                  </a:lnTo>
                  <a:lnTo>
                    <a:pt x="3571301" y="469972"/>
                  </a:lnTo>
                  <a:lnTo>
                    <a:pt x="3572144" y="468951"/>
                  </a:lnTo>
                  <a:lnTo>
                    <a:pt x="3516146" y="468951"/>
                  </a:lnTo>
                  <a:lnTo>
                    <a:pt x="3517519" y="468524"/>
                  </a:lnTo>
                  <a:close/>
                </a:path>
                <a:path w="3597275" h="484504">
                  <a:moveTo>
                    <a:pt x="78181" y="468380"/>
                  </a:moveTo>
                  <a:lnTo>
                    <a:pt x="80984" y="468951"/>
                  </a:lnTo>
                  <a:lnTo>
                    <a:pt x="79646" y="468536"/>
                  </a:lnTo>
                  <a:lnTo>
                    <a:pt x="78181" y="468380"/>
                  </a:lnTo>
                  <a:close/>
                </a:path>
                <a:path w="3597275" h="484504">
                  <a:moveTo>
                    <a:pt x="79646" y="468536"/>
                  </a:moveTo>
                  <a:lnTo>
                    <a:pt x="80984" y="468951"/>
                  </a:lnTo>
                  <a:lnTo>
                    <a:pt x="83568" y="468951"/>
                  </a:lnTo>
                  <a:lnTo>
                    <a:pt x="79646" y="468536"/>
                  </a:lnTo>
                  <a:close/>
                </a:path>
                <a:path w="3597275" h="484504">
                  <a:moveTo>
                    <a:pt x="3518947" y="468380"/>
                  </a:moveTo>
                  <a:lnTo>
                    <a:pt x="3517483" y="468536"/>
                  </a:lnTo>
                  <a:lnTo>
                    <a:pt x="3516146" y="468951"/>
                  </a:lnTo>
                  <a:lnTo>
                    <a:pt x="3518947" y="468380"/>
                  </a:lnTo>
                  <a:close/>
                </a:path>
                <a:path w="3597275" h="484504">
                  <a:moveTo>
                    <a:pt x="3572614" y="468380"/>
                  </a:moveTo>
                  <a:lnTo>
                    <a:pt x="3518947" y="468380"/>
                  </a:lnTo>
                  <a:lnTo>
                    <a:pt x="3516146" y="468951"/>
                  </a:lnTo>
                  <a:lnTo>
                    <a:pt x="3572144" y="468951"/>
                  </a:lnTo>
                  <a:lnTo>
                    <a:pt x="3572614" y="468380"/>
                  </a:lnTo>
                  <a:close/>
                </a:path>
                <a:path w="3597275" h="484504">
                  <a:moveTo>
                    <a:pt x="79146" y="468380"/>
                  </a:moveTo>
                  <a:lnTo>
                    <a:pt x="78181" y="468380"/>
                  </a:lnTo>
                  <a:lnTo>
                    <a:pt x="79646" y="468536"/>
                  </a:lnTo>
                  <a:lnTo>
                    <a:pt x="79146" y="468380"/>
                  </a:lnTo>
                  <a:close/>
                </a:path>
                <a:path w="3597275" h="484504">
                  <a:moveTo>
                    <a:pt x="3529504" y="464804"/>
                  </a:moveTo>
                  <a:lnTo>
                    <a:pt x="3517519" y="468524"/>
                  </a:lnTo>
                  <a:lnTo>
                    <a:pt x="3518947" y="468380"/>
                  </a:lnTo>
                  <a:lnTo>
                    <a:pt x="3572614" y="468380"/>
                  </a:lnTo>
                  <a:lnTo>
                    <a:pt x="3575011" y="465475"/>
                  </a:lnTo>
                  <a:lnTo>
                    <a:pt x="3528267" y="465475"/>
                  </a:lnTo>
                  <a:lnTo>
                    <a:pt x="3529504" y="464804"/>
                  </a:lnTo>
                  <a:close/>
                </a:path>
                <a:path w="3597275" h="484504">
                  <a:moveTo>
                    <a:pt x="66282" y="464387"/>
                  </a:moveTo>
                  <a:lnTo>
                    <a:pt x="68863" y="465475"/>
                  </a:lnTo>
                  <a:lnTo>
                    <a:pt x="67624" y="464804"/>
                  </a:lnTo>
                  <a:lnTo>
                    <a:pt x="66282" y="464387"/>
                  </a:lnTo>
                  <a:close/>
                </a:path>
                <a:path w="3597275" h="484504">
                  <a:moveTo>
                    <a:pt x="67627" y="464805"/>
                  </a:moveTo>
                  <a:lnTo>
                    <a:pt x="68863" y="465475"/>
                  </a:lnTo>
                  <a:lnTo>
                    <a:pt x="69788" y="465475"/>
                  </a:lnTo>
                  <a:lnTo>
                    <a:pt x="67627" y="464805"/>
                  </a:lnTo>
                  <a:close/>
                </a:path>
                <a:path w="3597275" h="484504">
                  <a:moveTo>
                    <a:pt x="3530846" y="464387"/>
                  </a:moveTo>
                  <a:lnTo>
                    <a:pt x="3529502" y="464805"/>
                  </a:lnTo>
                  <a:lnTo>
                    <a:pt x="3528267" y="465475"/>
                  </a:lnTo>
                  <a:lnTo>
                    <a:pt x="3530846" y="464387"/>
                  </a:lnTo>
                  <a:close/>
                </a:path>
                <a:path w="3597275" h="484504">
                  <a:moveTo>
                    <a:pt x="3575909" y="464387"/>
                  </a:moveTo>
                  <a:lnTo>
                    <a:pt x="3530846" y="464387"/>
                  </a:lnTo>
                  <a:lnTo>
                    <a:pt x="3528267" y="465475"/>
                  </a:lnTo>
                  <a:lnTo>
                    <a:pt x="3575011" y="465475"/>
                  </a:lnTo>
                  <a:lnTo>
                    <a:pt x="3575909" y="464387"/>
                  </a:lnTo>
                  <a:close/>
                </a:path>
                <a:path w="3597275" h="484504">
                  <a:moveTo>
                    <a:pt x="66858" y="464387"/>
                  </a:moveTo>
                  <a:lnTo>
                    <a:pt x="66282" y="464387"/>
                  </a:lnTo>
                  <a:lnTo>
                    <a:pt x="67627" y="464805"/>
                  </a:lnTo>
                  <a:lnTo>
                    <a:pt x="66858" y="464387"/>
                  </a:lnTo>
                  <a:close/>
                </a:path>
                <a:path w="3597275" h="484504">
                  <a:moveTo>
                    <a:pt x="3580969" y="458255"/>
                  </a:moveTo>
                  <a:lnTo>
                    <a:pt x="3541570" y="458255"/>
                  </a:lnTo>
                  <a:lnTo>
                    <a:pt x="3539293" y="459791"/>
                  </a:lnTo>
                  <a:lnTo>
                    <a:pt x="3538739" y="459791"/>
                  </a:lnTo>
                  <a:lnTo>
                    <a:pt x="3529504" y="464804"/>
                  </a:lnTo>
                  <a:lnTo>
                    <a:pt x="3530846" y="464387"/>
                  </a:lnTo>
                  <a:lnTo>
                    <a:pt x="3575909" y="464387"/>
                  </a:lnTo>
                  <a:lnTo>
                    <a:pt x="3579701" y="459791"/>
                  </a:lnTo>
                  <a:lnTo>
                    <a:pt x="3539293" y="459791"/>
                  </a:lnTo>
                  <a:lnTo>
                    <a:pt x="3540357" y="458913"/>
                  </a:lnTo>
                  <a:lnTo>
                    <a:pt x="3580426" y="458913"/>
                  </a:lnTo>
                  <a:lnTo>
                    <a:pt x="3580969" y="458255"/>
                  </a:lnTo>
                  <a:close/>
                </a:path>
                <a:path w="3597275" h="484504">
                  <a:moveTo>
                    <a:pt x="56772" y="458913"/>
                  </a:moveTo>
                  <a:lnTo>
                    <a:pt x="57837" y="459791"/>
                  </a:lnTo>
                  <a:lnTo>
                    <a:pt x="58390" y="459791"/>
                  </a:lnTo>
                  <a:lnTo>
                    <a:pt x="56772" y="458913"/>
                  </a:lnTo>
                  <a:close/>
                </a:path>
                <a:path w="3597275" h="484504">
                  <a:moveTo>
                    <a:pt x="55559" y="458255"/>
                  </a:moveTo>
                  <a:lnTo>
                    <a:pt x="57837" y="459791"/>
                  </a:lnTo>
                  <a:lnTo>
                    <a:pt x="56772" y="458913"/>
                  </a:lnTo>
                  <a:lnTo>
                    <a:pt x="55559" y="458255"/>
                  </a:lnTo>
                  <a:close/>
                </a:path>
                <a:path w="3597275" h="484504">
                  <a:moveTo>
                    <a:pt x="3541570" y="458255"/>
                  </a:moveTo>
                  <a:lnTo>
                    <a:pt x="3540357" y="458913"/>
                  </a:lnTo>
                  <a:lnTo>
                    <a:pt x="3539293" y="459791"/>
                  </a:lnTo>
                  <a:lnTo>
                    <a:pt x="3541570" y="458255"/>
                  </a:lnTo>
                  <a:close/>
                </a:path>
                <a:path w="3597275" h="484504">
                  <a:moveTo>
                    <a:pt x="3549826" y="451100"/>
                  </a:moveTo>
                  <a:lnTo>
                    <a:pt x="3540357" y="458913"/>
                  </a:lnTo>
                  <a:lnTo>
                    <a:pt x="3541570" y="458255"/>
                  </a:lnTo>
                  <a:lnTo>
                    <a:pt x="3580969" y="458255"/>
                  </a:lnTo>
                  <a:lnTo>
                    <a:pt x="3581144" y="458042"/>
                  </a:lnTo>
                  <a:lnTo>
                    <a:pt x="3581659" y="457280"/>
                  </a:lnTo>
                  <a:lnTo>
                    <a:pt x="3584440" y="452156"/>
                  </a:lnTo>
                  <a:lnTo>
                    <a:pt x="3548955" y="452156"/>
                  </a:lnTo>
                  <a:lnTo>
                    <a:pt x="3549826" y="451100"/>
                  </a:lnTo>
                  <a:close/>
                </a:path>
                <a:path w="3597275" h="484504">
                  <a:moveTo>
                    <a:pt x="55974" y="458255"/>
                  </a:moveTo>
                  <a:lnTo>
                    <a:pt x="55559" y="458255"/>
                  </a:lnTo>
                  <a:lnTo>
                    <a:pt x="56772" y="458913"/>
                  </a:lnTo>
                  <a:lnTo>
                    <a:pt x="55974" y="458255"/>
                  </a:lnTo>
                  <a:close/>
                </a:path>
                <a:path w="3597275" h="484504">
                  <a:moveTo>
                    <a:pt x="46245" y="450228"/>
                  </a:moveTo>
                  <a:lnTo>
                    <a:pt x="48173" y="452156"/>
                  </a:lnTo>
                  <a:lnTo>
                    <a:pt x="47302" y="451099"/>
                  </a:lnTo>
                  <a:lnTo>
                    <a:pt x="46245" y="450228"/>
                  </a:lnTo>
                  <a:close/>
                </a:path>
                <a:path w="3597275" h="484504">
                  <a:moveTo>
                    <a:pt x="47302" y="451099"/>
                  </a:moveTo>
                  <a:lnTo>
                    <a:pt x="48173" y="452156"/>
                  </a:lnTo>
                  <a:lnTo>
                    <a:pt x="48582" y="452156"/>
                  </a:lnTo>
                  <a:lnTo>
                    <a:pt x="47302" y="451099"/>
                  </a:lnTo>
                  <a:close/>
                </a:path>
                <a:path w="3597275" h="484504">
                  <a:moveTo>
                    <a:pt x="3550883" y="450228"/>
                  </a:moveTo>
                  <a:lnTo>
                    <a:pt x="3549826" y="451100"/>
                  </a:lnTo>
                  <a:lnTo>
                    <a:pt x="3548955" y="452156"/>
                  </a:lnTo>
                  <a:lnTo>
                    <a:pt x="3550883" y="450228"/>
                  </a:lnTo>
                  <a:close/>
                </a:path>
                <a:path w="3597275" h="484504">
                  <a:moveTo>
                    <a:pt x="3585487" y="450228"/>
                  </a:moveTo>
                  <a:lnTo>
                    <a:pt x="3550883" y="450228"/>
                  </a:lnTo>
                  <a:lnTo>
                    <a:pt x="3548955" y="452156"/>
                  </a:lnTo>
                  <a:lnTo>
                    <a:pt x="3584440" y="452156"/>
                  </a:lnTo>
                  <a:lnTo>
                    <a:pt x="3585487" y="450228"/>
                  </a:lnTo>
                  <a:close/>
                </a:path>
                <a:path w="3597275" h="484504">
                  <a:moveTo>
                    <a:pt x="3557642" y="441626"/>
                  </a:moveTo>
                  <a:lnTo>
                    <a:pt x="3549826" y="451100"/>
                  </a:lnTo>
                  <a:lnTo>
                    <a:pt x="3550883" y="450228"/>
                  </a:lnTo>
                  <a:lnTo>
                    <a:pt x="3585487" y="450228"/>
                  </a:lnTo>
                  <a:lnTo>
                    <a:pt x="3589495" y="442842"/>
                  </a:lnTo>
                  <a:lnTo>
                    <a:pt x="3556982" y="442842"/>
                  </a:lnTo>
                  <a:lnTo>
                    <a:pt x="3557642" y="441626"/>
                  </a:lnTo>
                  <a:close/>
                </a:path>
                <a:path w="3597275" h="484504">
                  <a:moveTo>
                    <a:pt x="46583" y="450228"/>
                  </a:moveTo>
                  <a:lnTo>
                    <a:pt x="46245" y="450228"/>
                  </a:lnTo>
                  <a:lnTo>
                    <a:pt x="47302" y="451099"/>
                  </a:lnTo>
                  <a:lnTo>
                    <a:pt x="46583" y="450228"/>
                  </a:lnTo>
                  <a:close/>
                </a:path>
                <a:path w="3597275" h="484504">
                  <a:moveTo>
                    <a:pt x="3590412" y="440565"/>
                  </a:moveTo>
                  <a:lnTo>
                    <a:pt x="3558518" y="440565"/>
                  </a:lnTo>
                  <a:lnTo>
                    <a:pt x="3556982" y="442842"/>
                  </a:lnTo>
                  <a:lnTo>
                    <a:pt x="3589495" y="442842"/>
                  </a:lnTo>
                  <a:lnTo>
                    <a:pt x="3589764" y="442348"/>
                  </a:lnTo>
                  <a:lnTo>
                    <a:pt x="3590127" y="441484"/>
                  </a:lnTo>
                  <a:lnTo>
                    <a:pt x="3590412" y="440565"/>
                  </a:lnTo>
                  <a:close/>
                </a:path>
                <a:path w="3597275" h="484504">
                  <a:moveTo>
                    <a:pt x="38610" y="440565"/>
                  </a:moveTo>
                  <a:lnTo>
                    <a:pt x="40147" y="442842"/>
                  </a:lnTo>
                  <a:lnTo>
                    <a:pt x="39489" y="441630"/>
                  </a:lnTo>
                  <a:lnTo>
                    <a:pt x="38610" y="440565"/>
                  </a:lnTo>
                  <a:close/>
                </a:path>
                <a:path w="3597275" h="484504">
                  <a:moveTo>
                    <a:pt x="39489" y="441630"/>
                  </a:moveTo>
                  <a:lnTo>
                    <a:pt x="40147" y="442842"/>
                  </a:lnTo>
                  <a:lnTo>
                    <a:pt x="40489" y="442842"/>
                  </a:lnTo>
                  <a:lnTo>
                    <a:pt x="39489" y="441630"/>
                  </a:lnTo>
                  <a:close/>
                </a:path>
                <a:path w="3597275" h="484504">
                  <a:moveTo>
                    <a:pt x="3558518" y="440565"/>
                  </a:moveTo>
                  <a:lnTo>
                    <a:pt x="3557640" y="441630"/>
                  </a:lnTo>
                  <a:lnTo>
                    <a:pt x="3556983" y="442842"/>
                  </a:lnTo>
                  <a:lnTo>
                    <a:pt x="3558518" y="440565"/>
                  </a:lnTo>
                  <a:close/>
                </a:path>
                <a:path w="3597275" h="484504">
                  <a:moveTo>
                    <a:pt x="38911" y="440565"/>
                  </a:moveTo>
                  <a:lnTo>
                    <a:pt x="38610" y="440565"/>
                  </a:lnTo>
                  <a:lnTo>
                    <a:pt x="39489" y="441630"/>
                  </a:lnTo>
                  <a:lnTo>
                    <a:pt x="38911" y="440565"/>
                  </a:lnTo>
                  <a:close/>
                </a:path>
                <a:path w="3597275" h="484504">
                  <a:moveTo>
                    <a:pt x="3593836" y="429539"/>
                  </a:moveTo>
                  <a:lnTo>
                    <a:pt x="3564202" y="429539"/>
                  </a:lnTo>
                  <a:lnTo>
                    <a:pt x="3563114" y="432119"/>
                  </a:lnTo>
                  <a:lnTo>
                    <a:pt x="3562802" y="432119"/>
                  </a:lnTo>
                  <a:lnTo>
                    <a:pt x="3557642" y="441626"/>
                  </a:lnTo>
                  <a:lnTo>
                    <a:pt x="3558518" y="440565"/>
                  </a:lnTo>
                  <a:lnTo>
                    <a:pt x="3590412" y="440565"/>
                  </a:lnTo>
                  <a:lnTo>
                    <a:pt x="3593035" y="432119"/>
                  </a:lnTo>
                  <a:lnTo>
                    <a:pt x="3563114" y="432119"/>
                  </a:lnTo>
                  <a:lnTo>
                    <a:pt x="3563531" y="430776"/>
                  </a:lnTo>
                  <a:lnTo>
                    <a:pt x="3593452" y="430776"/>
                  </a:lnTo>
                  <a:lnTo>
                    <a:pt x="3593836" y="429539"/>
                  </a:lnTo>
                  <a:close/>
                </a:path>
                <a:path w="3597275" h="484504">
                  <a:moveTo>
                    <a:pt x="33597" y="430776"/>
                  </a:moveTo>
                  <a:lnTo>
                    <a:pt x="34014" y="432119"/>
                  </a:lnTo>
                  <a:lnTo>
                    <a:pt x="34326" y="432119"/>
                  </a:lnTo>
                  <a:lnTo>
                    <a:pt x="33597" y="430776"/>
                  </a:lnTo>
                  <a:close/>
                </a:path>
                <a:path w="3597275" h="484504">
                  <a:moveTo>
                    <a:pt x="32926" y="429539"/>
                  </a:moveTo>
                  <a:lnTo>
                    <a:pt x="34014" y="432119"/>
                  </a:lnTo>
                  <a:lnTo>
                    <a:pt x="33597" y="430776"/>
                  </a:lnTo>
                  <a:lnTo>
                    <a:pt x="32926" y="429539"/>
                  </a:lnTo>
                  <a:close/>
                </a:path>
                <a:path w="3597275" h="484504">
                  <a:moveTo>
                    <a:pt x="3564202" y="429539"/>
                  </a:moveTo>
                  <a:lnTo>
                    <a:pt x="3563531" y="430776"/>
                  </a:lnTo>
                  <a:lnTo>
                    <a:pt x="3563114" y="432119"/>
                  </a:lnTo>
                  <a:lnTo>
                    <a:pt x="3564202" y="429539"/>
                  </a:lnTo>
                  <a:close/>
                </a:path>
                <a:path w="3597275" h="484504">
                  <a:moveTo>
                    <a:pt x="3567263" y="418754"/>
                  </a:moveTo>
                  <a:lnTo>
                    <a:pt x="3563531" y="430776"/>
                  </a:lnTo>
                  <a:lnTo>
                    <a:pt x="3564202" y="429539"/>
                  </a:lnTo>
                  <a:lnTo>
                    <a:pt x="3593836" y="429539"/>
                  </a:lnTo>
                  <a:lnTo>
                    <a:pt x="3595253" y="424976"/>
                  </a:lnTo>
                  <a:lnTo>
                    <a:pt x="3595443" y="424038"/>
                  </a:lnTo>
                  <a:lnTo>
                    <a:pt x="3595813" y="420220"/>
                  </a:lnTo>
                  <a:lnTo>
                    <a:pt x="3567108" y="420220"/>
                  </a:lnTo>
                  <a:lnTo>
                    <a:pt x="3567263" y="418754"/>
                  </a:lnTo>
                  <a:close/>
                </a:path>
                <a:path w="3597275" h="484504">
                  <a:moveTo>
                    <a:pt x="33213" y="429539"/>
                  </a:moveTo>
                  <a:lnTo>
                    <a:pt x="32926" y="429539"/>
                  </a:lnTo>
                  <a:lnTo>
                    <a:pt x="33597" y="430776"/>
                  </a:lnTo>
                  <a:lnTo>
                    <a:pt x="33213" y="429539"/>
                  </a:lnTo>
                  <a:close/>
                </a:path>
                <a:path w="3597275" h="484504">
                  <a:moveTo>
                    <a:pt x="3596084" y="417418"/>
                  </a:moveTo>
                  <a:lnTo>
                    <a:pt x="3567678" y="417418"/>
                  </a:lnTo>
                  <a:lnTo>
                    <a:pt x="3567108" y="420220"/>
                  </a:lnTo>
                  <a:lnTo>
                    <a:pt x="3595813" y="420220"/>
                  </a:lnTo>
                  <a:lnTo>
                    <a:pt x="3596084" y="417418"/>
                  </a:lnTo>
                  <a:close/>
                </a:path>
                <a:path w="3597275" h="484504">
                  <a:moveTo>
                    <a:pt x="29451" y="417418"/>
                  </a:moveTo>
                  <a:lnTo>
                    <a:pt x="30021" y="420220"/>
                  </a:lnTo>
                  <a:lnTo>
                    <a:pt x="29866" y="418754"/>
                  </a:lnTo>
                  <a:lnTo>
                    <a:pt x="29451" y="417418"/>
                  </a:lnTo>
                  <a:close/>
                </a:path>
                <a:path w="3597275" h="484504">
                  <a:moveTo>
                    <a:pt x="29877" y="418790"/>
                  </a:moveTo>
                  <a:lnTo>
                    <a:pt x="30021" y="420220"/>
                  </a:lnTo>
                  <a:lnTo>
                    <a:pt x="30321" y="420220"/>
                  </a:lnTo>
                  <a:lnTo>
                    <a:pt x="29877" y="418790"/>
                  </a:lnTo>
                  <a:close/>
                </a:path>
                <a:path w="3597275" h="484504">
                  <a:moveTo>
                    <a:pt x="3567678" y="417418"/>
                  </a:moveTo>
                  <a:lnTo>
                    <a:pt x="3567260" y="418790"/>
                  </a:lnTo>
                  <a:lnTo>
                    <a:pt x="3567108" y="420220"/>
                  </a:lnTo>
                  <a:lnTo>
                    <a:pt x="3567678" y="417418"/>
                  </a:lnTo>
                  <a:close/>
                </a:path>
                <a:path w="3597275" h="484504">
                  <a:moveTo>
                    <a:pt x="29738" y="417418"/>
                  </a:moveTo>
                  <a:lnTo>
                    <a:pt x="29451" y="417418"/>
                  </a:lnTo>
                  <a:lnTo>
                    <a:pt x="29877" y="418790"/>
                  </a:lnTo>
                  <a:lnTo>
                    <a:pt x="29738" y="417418"/>
                  </a:lnTo>
                  <a:close/>
                </a:path>
                <a:path w="3597275" h="484504">
                  <a:moveTo>
                    <a:pt x="3567252" y="79684"/>
                  </a:moveTo>
                  <a:lnTo>
                    <a:pt x="3568554" y="92604"/>
                  </a:lnTo>
                  <a:lnTo>
                    <a:pt x="3568627" y="405870"/>
                  </a:lnTo>
                  <a:lnTo>
                    <a:pt x="3567263" y="418754"/>
                  </a:lnTo>
                  <a:lnTo>
                    <a:pt x="3567678" y="417418"/>
                  </a:lnTo>
                  <a:lnTo>
                    <a:pt x="3596084" y="417418"/>
                  </a:lnTo>
                  <a:lnTo>
                    <a:pt x="3597202" y="405870"/>
                  </a:lnTo>
                  <a:lnTo>
                    <a:pt x="3597130" y="91171"/>
                  </a:lnTo>
                  <a:lnTo>
                    <a:pt x="3596110" y="81056"/>
                  </a:lnTo>
                  <a:lnTo>
                    <a:pt x="3567678" y="81056"/>
                  </a:lnTo>
                  <a:lnTo>
                    <a:pt x="3567252" y="79684"/>
                  </a:lnTo>
                  <a:close/>
                </a:path>
                <a:path w="3597275" h="484504">
                  <a:moveTo>
                    <a:pt x="30021" y="78254"/>
                  </a:moveTo>
                  <a:lnTo>
                    <a:pt x="29451" y="81056"/>
                  </a:lnTo>
                  <a:lnTo>
                    <a:pt x="29870" y="79684"/>
                  </a:lnTo>
                  <a:lnTo>
                    <a:pt x="30021" y="78254"/>
                  </a:lnTo>
                  <a:close/>
                </a:path>
                <a:path w="3597275" h="484504">
                  <a:moveTo>
                    <a:pt x="29866" y="79719"/>
                  </a:moveTo>
                  <a:lnTo>
                    <a:pt x="29451" y="81056"/>
                  </a:lnTo>
                  <a:lnTo>
                    <a:pt x="29724" y="81056"/>
                  </a:lnTo>
                  <a:lnTo>
                    <a:pt x="29866" y="79719"/>
                  </a:lnTo>
                  <a:close/>
                </a:path>
                <a:path w="3597275" h="484504">
                  <a:moveTo>
                    <a:pt x="3567108" y="78254"/>
                  </a:moveTo>
                  <a:lnTo>
                    <a:pt x="3567263" y="79719"/>
                  </a:lnTo>
                  <a:lnTo>
                    <a:pt x="3567678" y="81056"/>
                  </a:lnTo>
                  <a:lnTo>
                    <a:pt x="3567108" y="78254"/>
                  </a:lnTo>
                  <a:close/>
                </a:path>
                <a:path w="3597275" h="484504">
                  <a:moveTo>
                    <a:pt x="3595828" y="78254"/>
                  </a:moveTo>
                  <a:lnTo>
                    <a:pt x="3567108" y="78254"/>
                  </a:lnTo>
                  <a:lnTo>
                    <a:pt x="3567678" y="81056"/>
                  </a:lnTo>
                  <a:lnTo>
                    <a:pt x="3596110" y="81056"/>
                  </a:lnTo>
                  <a:lnTo>
                    <a:pt x="3595828" y="78254"/>
                  </a:lnTo>
                  <a:close/>
                </a:path>
                <a:path w="3597275" h="484504">
                  <a:moveTo>
                    <a:pt x="30321" y="78254"/>
                  </a:moveTo>
                  <a:lnTo>
                    <a:pt x="30021" y="78254"/>
                  </a:lnTo>
                  <a:lnTo>
                    <a:pt x="29866" y="79719"/>
                  </a:lnTo>
                  <a:lnTo>
                    <a:pt x="30321" y="78254"/>
                  </a:lnTo>
                  <a:close/>
                </a:path>
                <a:path w="3597275" h="484504">
                  <a:moveTo>
                    <a:pt x="3563531" y="67698"/>
                  </a:moveTo>
                  <a:lnTo>
                    <a:pt x="3567252" y="79684"/>
                  </a:lnTo>
                  <a:lnTo>
                    <a:pt x="3567108" y="78254"/>
                  </a:lnTo>
                  <a:lnTo>
                    <a:pt x="3595828" y="78254"/>
                  </a:lnTo>
                  <a:lnTo>
                    <a:pt x="3595443" y="74436"/>
                  </a:lnTo>
                  <a:lnTo>
                    <a:pt x="3595253" y="73498"/>
                  </a:lnTo>
                  <a:lnTo>
                    <a:pt x="3593836" y="68935"/>
                  </a:lnTo>
                  <a:lnTo>
                    <a:pt x="3564202" y="68935"/>
                  </a:lnTo>
                  <a:lnTo>
                    <a:pt x="3563531" y="67698"/>
                  </a:lnTo>
                  <a:close/>
                </a:path>
                <a:path w="3597275" h="484504">
                  <a:moveTo>
                    <a:pt x="34014" y="66355"/>
                  </a:moveTo>
                  <a:lnTo>
                    <a:pt x="32926" y="68935"/>
                  </a:lnTo>
                  <a:lnTo>
                    <a:pt x="33597" y="67698"/>
                  </a:lnTo>
                  <a:lnTo>
                    <a:pt x="34014" y="66355"/>
                  </a:lnTo>
                  <a:close/>
                </a:path>
                <a:path w="3597275" h="484504">
                  <a:moveTo>
                    <a:pt x="33597" y="67698"/>
                  </a:moveTo>
                  <a:lnTo>
                    <a:pt x="32926" y="68935"/>
                  </a:lnTo>
                  <a:lnTo>
                    <a:pt x="33213" y="68935"/>
                  </a:lnTo>
                  <a:lnTo>
                    <a:pt x="33597" y="67698"/>
                  </a:lnTo>
                  <a:close/>
                </a:path>
                <a:path w="3597275" h="484504">
                  <a:moveTo>
                    <a:pt x="3563114" y="66355"/>
                  </a:moveTo>
                  <a:lnTo>
                    <a:pt x="3563531" y="67698"/>
                  </a:lnTo>
                  <a:lnTo>
                    <a:pt x="3564202" y="68935"/>
                  </a:lnTo>
                  <a:lnTo>
                    <a:pt x="3563114" y="66355"/>
                  </a:lnTo>
                  <a:close/>
                </a:path>
                <a:path w="3597275" h="484504">
                  <a:moveTo>
                    <a:pt x="3593035" y="66355"/>
                  </a:moveTo>
                  <a:lnTo>
                    <a:pt x="3563114" y="66355"/>
                  </a:lnTo>
                  <a:lnTo>
                    <a:pt x="3564202" y="68935"/>
                  </a:lnTo>
                  <a:lnTo>
                    <a:pt x="3593836" y="68935"/>
                  </a:lnTo>
                  <a:lnTo>
                    <a:pt x="3593035" y="66355"/>
                  </a:lnTo>
                  <a:close/>
                </a:path>
                <a:path w="3597275" h="484504">
                  <a:moveTo>
                    <a:pt x="34326" y="66355"/>
                  </a:moveTo>
                  <a:lnTo>
                    <a:pt x="34014" y="66355"/>
                  </a:lnTo>
                  <a:lnTo>
                    <a:pt x="33597" y="67698"/>
                  </a:lnTo>
                  <a:lnTo>
                    <a:pt x="34326" y="66355"/>
                  </a:lnTo>
                  <a:close/>
                </a:path>
                <a:path w="3597275" h="484504">
                  <a:moveTo>
                    <a:pt x="3557643" y="56848"/>
                  </a:moveTo>
                  <a:lnTo>
                    <a:pt x="3563531" y="67698"/>
                  </a:lnTo>
                  <a:lnTo>
                    <a:pt x="3563114" y="66355"/>
                  </a:lnTo>
                  <a:lnTo>
                    <a:pt x="3593035" y="66355"/>
                  </a:lnTo>
                  <a:lnTo>
                    <a:pt x="3590413" y="57909"/>
                  </a:lnTo>
                  <a:lnTo>
                    <a:pt x="3558518" y="57909"/>
                  </a:lnTo>
                  <a:lnTo>
                    <a:pt x="3557643" y="56848"/>
                  </a:lnTo>
                  <a:close/>
                </a:path>
                <a:path w="3597275" h="484504">
                  <a:moveTo>
                    <a:pt x="3556982" y="55632"/>
                  </a:moveTo>
                  <a:lnTo>
                    <a:pt x="3557640" y="56844"/>
                  </a:lnTo>
                  <a:lnTo>
                    <a:pt x="3558518" y="57909"/>
                  </a:lnTo>
                  <a:lnTo>
                    <a:pt x="3556982" y="55632"/>
                  </a:lnTo>
                  <a:close/>
                </a:path>
                <a:path w="3597275" h="484504">
                  <a:moveTo>
                    <a:pt x="3589494" y="55632"/>
                  </a:moveTo>
                  <a:lnTo>
                    <a:pt x="3556982" y="55632"/>
                  </a:lnTo>
                  <a:lnTo>
                    <a:pt x="3558518" y="57909"/>
                  </a:lnTo>
                  <a:lnTo>
                    <a:pt x="3590413" y="57909"/>
                  </a:lnTo>
                  <a:lnTo>
                    <a:pt x="3590128" y="56990"/>
                  </a:lnTo>
                  <a:lnTo>
                    <a:pt x="3589762" y="56126"/>
                  </a:lnTo>
                  <a:lnTo>
                    <a:pt x="3589494" y="55632"/>
                  </a:lnTo>
                  <a:close/>
                </a:path>
                <a:path w="3597275" h="484504">
                  <a:moveTo>
                    <a:pt x="40147" y="55632"/>
                  </a:moveTo>
                  <a:lnTo>
                    <a:pt x="38610" y="57909"/>
                  </a:lnTo>
                  <a:lnTo>
                    <a:pt x="39489" y="56844"/>
                  </a:lnTo>
                  <a:lnTo>
                    <a:pt x="40147" y="55632"/>
                  </a:lnTo>
                  <a:close/>
                </a:path>
                <a:path w="3597275" h="484504">
                  <a:moveTo>
                    <a:pt x="39489" y="56844"/>
                  </a:moveTo>
                  <a:lnTo>
                    <a:pt x="38610" y="57909"/>
                  </a:lnTo>
                  <a:lnTo>
                    <a:pt x="38911" y="57909"/>
                  </a:lnTo>
                  <a:lnTo>
                    <a:pt x="39489" y="56844"/>
                  </a:lnTo>
                  <a:close/>
                </a:path>
                <a:path w="3597275" h="484504">
                  <a:moveTo>
                    <a:pt x="3549826" y="47374"/>
                  </a:moveTo>
                  <a:lnTo>
                    <a:pt x="3557643" y="56848"/>
                  </a:lnTo>
                  <a:lnTo>
                    <a:pt x="3556982" y="55632"/>
                  </a:lnTo>
                  <a:lnTo>
                    <a:pt x="3589494" y="55632"/>
                  </a:lnTo>
                  <a:lnTo>
                    <a:pt x="3585486" y="48246"/>
                  </a:lnTo>
                  <a:lnTo>
                    <a:pt x="3550883" y="48246"/>
                  </a:lnTo>
                  <a:lnTo>
                    <a:pt x="3549826" y="47374"/>
                  </a:lnTo>
                  <a:close/>
                </a:path>
                <a:path w="3597275" h="484504">
                  <a:moveTo>
                    <a:pt x="40489" y="55632"/>
                  </a:moveTo>
                  <a:lnTo>
                    <a:pt x="40147" y="55632"/>
                  </a:lnTo>
                  <a:lnTo>
                    <a:pt x="39489" y="56844"/>
                  </a:lnTo>
                  <a:lnTo>
                    <a:pt x="40489" y="55632"/>
                  </a:lnTo>
                  <a:close/>
                </a:path>
                <a:path w="3597275" h="484504">
                  <a:moveTo>
                    <a:pt x="48173" y="46318"/>
                  </a:moveTo>
                  <a:lnTo>
                    <a:pt x="46245" y="48246"/>
                  </a:lnTo>
                  <a:lnTo>
                    <a:pt x="47302" y="47374"/>
                  </a:lnTo>
                  <a:lnTo>
                    <a:pt x="48173" y="46318"/>
                  </a:lnTo>
                  <a:close/>
                </a:path>
                <a:path w="3597275" h="484504">
                  <a:moveTo>
                    <a:pt x="47302" y="47374"/>
                  </a:moveTo>
                  <a:lnTo>
                    <a:pt x="46245" y="48246"/>
                  </a:lnTo>
                  <a:lnTo>
                    <a:pt x="46583" y="48246"/>
                  </a:lnTo>
                  <a:lnTo>
                    <a:pt x="47302" y="47374"/>
                  </a:lnTo>
                  <a:close/>
                </a:path>
                <a:path w="3597275" h="484504">
                  <a:moveTo>
                    <a:pt x="3548955" y="46318"/>
                  </a:moveTo>
                  <a:lnTo>
                    <a:pt x="3549826" y="47374"/>
                  </a:lnTo>
                  <a:lnTo>
                    <a:pt x="3550883" y="48246"/>
                  </a:lnTo>
                  <a:lnTo>
                    <a:pt x="3548955" y="46318"/>
                  </a:lnTo>
                  <a:close/>
                </a:path>
                <a:path w="3597275" h="484504">
                  <a:moveTo>
                    <a:pt x="3584440" y="46318"/>
                  </a:moveTo>
                  <a:lnTo>
                    <a:pt x="3548955" y="46318"/>
                  </a:lnTo>
                  <a:lnTo>
                    <a:pt x="3550883" y="48246"/>
                  </a:lnTo>
                  <a:lnTo>
                    <a:pt x="3585486" y="48246"/>
                  </a:lnTo>
                  <a:lnTo>
                    <a:pt x="3584440" y="46318"/>
                  </a:lnTo>
                  <a:close/>
                </a:path>
                <a:path w="3597275" h="484504">
                  <a:moveTo>
                    <a:pt x="48582" y="46318"/>
                  </a:moveTo>
                  <a:lnTo>
                    <a:pt x="48173" y="46318"/>
                  </a:lnTo>
                  <a:lnTo>
                    <a:pt x="47302" y="47374"/>
                  </a:lnTo>
                  <a:lnTo>
                    <a:pt x="48582" y="46318"/>
                  </a:lnTo>
                  <a:close/>
                </a:path>
                <a:path w="3597275" h="484504">
                  <a:moveTo>
                    <a:pt x="3540357" y="39561"/>
                  </a:moveTo>
                  <a:lnTo>
                    <a:pt x="3549826" y="47374"/>
                  </a:lnTo>
                  <a:lnTo>
                    <a:pt x="3548955" y="46318"/>
                  </a:lnTo>
                  <a:lnTo>
                    <a:pt x="3584440" y="46318"/>
                  </a:lnTo>
                  <a:lnTo>
                    <a:pt x="3581658" y="41194"/>
                  </a:lnTo>
                  <a:lnTo>
                    <a:pt x="3581143" y="40431"/>
                  </a:lnTo>
                  <a:lnTo>
                    <a:pt x="3580968" y="40219"/>
                  </a:lnTo>
                  <a:lnTo>
                    <a:pt x="3541570" y="40219"/>
                  </a:lnTo>
                  <a:lnTo>
                    <a:pt x="3540357" y="39561"/>
                  </a:lnTo>
                  <a:close/>
                </a:path>
                <a:path w="3597275" h="484504">
                  <a:moveTo>
                    <a:pt x="57837" y="38683"/>
                  </a:moveTo>
                  <a:lnTo>
                    <a:pt x="55559" y="40219"/>
                  </a:lnTo>
                  <a:lnTo>
                    <a:pt x="56772" y="39561"/>
                  </a:lnTo>
                  <a:lnTo>
                    <a:pt x="57837" y="38683"/>
                  </a:lnTo>
                  <a:close/>
                </a:path>
                <a:path w="3597275" h="484504">
                  <a:moveTo>
                    <a:pt x="56772" y="39561"/>
                  </a:moveTo>
                  <a:lnTo>
                    <a:pt x="55559" y="40219"/>
                  </a:lnTo>
                  <a:lnTo>
                    <a:pt x="55974" y="40219"/>
                  </a:lnTo>
                  <a:lnTo>
                    <a:pt x="56772" y="39561"/>
                  </a:lnTo>
                  <a:close/>
                </a:path>
                <a:path w="3597275" h="484504">
                  <a:moveTo>
                    <a:pt x="3539293" y="38683"/>
                  </a:moveTo>
                  <a:lnTo>
                    <a:pt x="3540357" y="39561"/>
                  </a:lnTo>
                  <a:lnTo>
                    <a:pt x="3541570" y="40219"/>
                  </a:lnTo>
                  <a:lnTo>
                    <a:pt x="3539293" y="38683"/>
                  </a:lnTo>
                  <a:close/>
                </a:path>
                <a:path w="3597275" h="484504">
                  <a:moveTo>
                    <a:pt x="3579701" y="38683"/>
                  </a:moveTo>
                  <a:lnTo>
                    <a:pt x="3539293" y="38683"/>
                  </a:lnTo>
                  <a:lnTo>
                    <a:pt x="3541570" y="40219"/>
                  </a:lnTo>
                  <a:lnTo>
                    <a:pt x="3580968" y="40219"/>
                  </a:lnTo>
                  <a:lnTo>
                    <a:pt x="3579701" y="38683"/>
                  </a:lnTo>
                  <a:close/>
                </a:path>
                <a:path w="3597275" h="484504">
                  <a:moveTo>
                    <a:pt x="58390" y="38683"/>
                  </a:moveTo>
                  <a:lnTo>
                    <a:pt x="57837" y="38683"/>
                  </a:lnTo>
                  <a:lnTo>
                    <a:pt x="56772" y="39561"/>
                  </a:lnTo>
                  <a:lnTo>
                    <a:pt x="58390" y="38683"/>
                  </a:lnTo>
                  <a:close/>
                </a:path>
                <a:path w="3597275" h="484504">
                  <a:moveTo>
                    <a:pt x="3529504" y="33670"/>
                  </a:moveTo>
                  <a:lnTo>
                    <a:pt x="3540357" y="39561"/>
                  </a:lnTo>
                  <a:lnTo>
                    <a:pt x="3539293" y="38683"/>
                  </a:lnTo>
                  <a:lnTo>
                    <a:pt x="3579701" y="38683"/>
                  </a:lnTo>
                  <a:lnTo>
                    <a:pt x="3575909" y="34087"/>
                  </a:lnTo>
                  <a:lnTo>
                    <a:pt x="3530846" y="34087"/>
                  </a:lnTo>
                  <a:lnTo>
                    <a:pt x="3529504" y="33670"/>
                  </a:lnTo>
                  <a:close/>
                </a:path>
                <a:path w="3597275" h="484504">
                  <a:moveTo>
                    <a:pt x="68863" y="32999"/>
                  </a:moveTo>
                  <a:lnTo>
                    <a:pt x="66282" y="34087"/>
                  </a:lnTo>
                  <a:lnTo>
                    <a:pt x="67627" y="33669"/>
                  </a:lnTo>
                  <a:lnTo>
                    <a:pt x="68863" y="32999"/>
                  </a:lnTo>
                  <a:close/>
                </a:path>
                <a:path w="3597275" h="484504">
                  <a:moveTo>
                    <a:pt x="67627" y="33669"/>
                  </a:moveTo>
                  <a:lnTo>
                    <a:pt x="66282" y="34087"/>
                  </a:lnTo>
                  <a:lnTo>
                    <a:pt x="66858" y="34087"/>
                  </a:lnTo>
                  <a:lnTo>
                    <a:pt x="67627" y="33669"/>
                  </a:lnTo>
                  <a:close/>
                </a:path>
                <a:path w="3597275" h="484504">
                  <a:moveTo>
                    <a:pt x="3528267" y="32999"/>
                  </a:moveTo>
                  <a:lnTo>
                    <a:pt x="3529504" y="33670"/>
                  </a:lnTo>
                  <a:lnTo>
                    <a:pt x="3530846" y="34087"/>
                  </a:lnTo>
                  <a:lnTo>
                    <a:pt x="3528267" y="32999"/>
                  </a:lnTo>
                  <a:close/>
                </a:path>
                <a:path w="3597275" h="484504">
                  <a:moveTo>
                    <a:pt x="3575011" y="32999"/>
                  </a:moveTo>
                  <a:lnTo>
                    <a:pt x="3528267" y="32999"/>
                  </a:lnTo>
                  <a:lnTo>
                    <a:pt x="3530846" y="34087"/>
                  </a:lnTo>
                  <a:lnTo>
                    <a:pt x="3575909" y="34087"/>
                  </a:lnTo>
                  <a:lnTo>
                    <a:pt x="3575011" y="32999"/>
                  </a:lnTo>
                  <a:close/>
                </a:path>
                <a:path w="3597275" h="484504">
                  <a:moveTo>
                    <a:pt x="3517483" y="29939"/>
                  </a:moveTo>
                  <a:lnTo>
                    <a:pt x="3529504" y="33670"/>
                  </a:lnTo>
                  <a:lnTo>
                    <a:pt x="3528267" y="32999"/>
                  </a:lnTo>
                  <a:lnTo>
                    <a:pt x="3575011" y="32999"/>
                  </a:lnTo>
                  <a:lnTo>
                    <a:pt x="3572614" y="30094"/>
                  </a:lnTo>
                  <a:lnTo>
                    <a:pt x="3518947" y="30094"/>
                  </a:lnTo>
                  <a:lnTo>
                    <a:pt x="3517483" y="29939"/>
                  </a:lnTo>
                  <a:close/>
                </a:path>
                <a:path w="3597275" h="484504">
                  <a:moveTo>
                    <a:pt x="69788" y="32999"/>
                  </a:moveTo>
                  <a:lnTo>
                    <a:pt x="68863" y="32999"/>
                  </a:lnTo>
                  <a:lnTo>
                    <a:pt x="67627" y="33669"/>
                  </a:lnTo>
                  <a:lnTo>
                    <a:pt x="69788" y="32999"/>
                  </a:lnTo>
                  <a:close/>
                </a:path>
                <a:path w="3597275" h="484504">
                  <a:moveTo>
                    <a:pt x="80984" y="29523"/>
                  </a:moveTo>
                  <a:lnTo>
                    <a:pt x="78181" y="30094"/>
                  </a:lnTo>
                  <a:lnTo>
                    <a:pt x="79646" y="29939"/>
                  </a:lnTo>
                  <a:lnTo>
                    <a:pt x="80984" y="29523"/>
                  </a:lnTo>
                  <a:close/>
                </a:path>
                <a:path w="3597275" h="484504">
                  <a:moveTo>
                    <a:pt x="79611" y="29949"/>
                  </a:moveTo>
                  <a:lnTo>
                    <a:pt x="78181" y="30094"/>
                  </a:lnTo>
                  <a:lnTo>
                    <a:pt x="79147" y="30094"/>
                  </a:lnTo>
                  <a:lnTo>
                    <a:pt x="79611" y="29949"/>
                  </a:lnTo>
                  <a:close/>
                </a:path>
                <a:path w="3597275" h="484504">
                  <a:moveTo>
                    <a:pt x="3516146" y="29523"/>
                  </a:moveTo>
                  <a:lnTo>
                    <a:pt x="3517483" y="29939"/>
                  </a:lnTo>
                  <a:lnTo>
                    <a:pt x="3518947" y="30094"/>
                  </a:lnTo>
                  <a:lnTo>
                    <a:pt x="3516146" y="29523"/>
                  </a:lnTo>
                  <a:close/>
                </a:path>
                <a:path w="3597275" h="484504">
                  <a:moveTo>
                    <a:pt x="3572144" y="29523"/>
                  </a:moveTo>
                  <a:lnTo>
                    <a:pt x="3516146" y="29523"/>
                  </a:lnTo>
                  <a:lnTo>
                    <a:pt x="3518947" y="30094"/>
                  </a:lnTo>
                  <a:lnTo>
                    <a:pt x="3572614" y="30094"/>
                  </a:lnTo>
                  <a:lnTo>
                    <a:pt x="3572144" y="29523"/>
                  </a:lnTo>
                  <a:close/>
                </a:path>
                <a:path w="3597275" h="484504">
                  <a:moveTo>
                    <a:pt x="83837" y="29523"/>
                  </a:moveTo>
                  <a:lnTo>
                    <a:pt x="80984" y="29523"/>
                  </a:lnTo>
                  <a:lnTo>
                    <a:pt x="79611" y="29949"/>
                  </a:lnTo>
                  <a:lnTo>
                    <a:pt x="83837" y="29523"/>
                  </a:lnTo>
                  <a:close/>
                </a:path>
                <a:path w="3597275" h="484504">
                  <a:moveTo>
                    <a:pt x="3571301" y="28502"/>
                  </a:moveTo>
                  <a:lnTo>
                    <a:pt x="93964" y="28502"/>
                  </a:lnTo>
                  <a:lnTo>
                    <a:pt x="3504598" y="28574"/>
                  </a:lnTo>
                  <a:lnTo>
                    <a:pt x="3517483" y="29939"/>
                  </a:lnTo>
                  <a:lnTo>
                    <a:pt x="3516146" y="29523"/>
                  </a:lnTo>
                  <a:lnTo>
                    <a:pt x="3572144" y="29523"/>
                  </a:lnTo>
                  <a:lnTo>
                    <a:pt x="3571301" y="28502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0"/>
              <a:ext cx="9144000" cy="787400"/>
            </a:xfrm>
            <a:custGeom>
              <a:avLst/>
              <a:gdLst/>
              <a:ahLst/>
              <a:cxnLst/>
              <a:rect l="l" t="t" r="r" b="b"/>
              <a:pathLst>
                <a:path w="9144000" h="787400">
                  <a:moveTo>
                    <a:pt x="9144000" y="0"/>
                  </a:moveTo>
                  <a:lnTo>
                    <a:pt x="0" y="0"/>
                  </a:lnTo>
                  <a:lnTo>
                    <a:pt x="0" y="787400"/>
                  </a:lnTo>
                  <a:lnTo>
                    <a:pt x="9144000" y="7874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7F061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6495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AFLOW.org:</a:t>
            </a:r>
            <a:r>
              <a:rPr dirty="0" spc="-85"/>
              <a:t> </a:t>
            </a:r>
            <a:r>
              <a:rPr dirty="0"/>
              <a:t>search</a:t>
            </a:r>
            <a:r>
              <a:rPr dirty="0" spc="-90"/>
              <a:t> </a:t>
            </a:r>
            <a:r>
              <a:rPr dirty="0" spc="-20"/>
              <a:t>page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97460" y="1359151"/>
            <a:ext cx="8733790" cy="4140835"/>
            <a:chOff x="97460" y="1359151"/>
            <a:chExt cx="8733790" cy="4140835"/>
          </a:xfrm>
        </p:grpSpPr>
        <p:sp>
          <p:nvSpPr>
            <p:cNvPr id="9" name="object 9" descr=""/>
            <p:cNvSpPr/>
            <p:nvPr/>
          </p:nvSpPr>
          <p:spPr>
            <a:xfrm>
              <a:off x="6227630" y="1875687"/>
              <a:ext cx="667385" cy="340360"/>
            </a:xfrm>
            <a:custGeom>
              <a:avLst/>
              <a:gdLst/>
              <a:ahLst/>
              <a:cxnLst/>
              <a:rect l="l" t="t" r="r" b="b"/>
              <a:pathLst>
                <a:path w="667384" h="340360">
                  <a:moveTo>
                    <a:pt x="320930" y="0"/>
                  </a:moveTo>
                  <a:lnTo>
                    <a:pt x="306056" y="2765"/>
                  </a:lnTo>
                  <a:lnTo>
                    <a:pt x="0" y="126080"/>
                  </a:lnTo>
                  <a:lnTo>
                    <a:pt x="257991" y="331792"/>
                  </a:lnTo>
                  <a:lnTo>
                    <a:pt x="271453" y="338697"/>
                  </a:lnTo>
                  <a:lnTo>
                    <a:pt x="286013" y="339863"/>
                  </a:lnTo>
                  <a:lnTo>
                    <a:pt x="299947" y="335485"/>
                  </a:lnTo>
                  <a:lnTo>
                    <a:pt x="319604" y="297735"/>
                  </a:lnTo>
                  <a:lnTo>
                    <a:pt x="208761" y="195081"/>
                  </a:lnTo>
                  <a:lnTo>
                    <a:pt x="69314" y="174710"/>
                  </a:lnTo>
                  <a:lnTo>
                    <a:pt x="80327" y="99311"/>
                  </a:lnTo>
                  <a:lnTo>
                    <a:pt x="270331" y="99311"/>
                  </a:lnTo>
                  <a:lnTo>
                    <a:pt x="334533" y="73443"/>
                  </a:lnTo>
                  <a:lnTo>
                    <a:pt x="347170" y="65123"/>
                  </a:lnTo>
                  <a:lnTo>
                    <a:pt x="355351" y="53024"/>
                  </a:lnTo>
                  <a:lnTo>
                    <a:pt x="358399" y="38739"/>
                  </a:lnTo>
                  <a:lnTo>
                    <a:pt x="355634" y="23864"/>
                  </a:lnTo>
                  <a:lnTo>
                    <a:pt x="347314" y="11228"/>
                  </a:lnTo>
                  <a:lnTo>
                    <a:pt x="335215" y="3047"/>
                  </a:lnTo>
                  <a:lnTo>
                    <a:pt x="320930" y="0"/>
                  </a:lnTo>
                  <a:close/>
                </a:path>
                <a:path w="667384" h="340360">
                  <a:moveTo>
                    <a:pt x="219774" y="119682"/>
                  </a:moveTo>
                  <a:lnTo>
                    <a:pt x="149641" y="147940"/>
                  </a:lnTo>
                  <a:lnTo>
                    <a:pt x="208761" y="195081"/>
                  </a:lnTo>
                  <a:lnTo>
                    <a:pt x="656205" y="260444"/>
                  </a:lnTo>
                  <a:lnTo>
                    <a:pt x="667219" y="185044"/>
                  </a:lnTo>
                  <a:lnTo>
                    <a:pt x="219774" y="119682"/>
                  </a:lnTo>
                  <a:close/>
                </a:path>
                <a:path w="667384" h="340360">
                  <a:moveTo>
                    <a:pt x="80327" y="99311"/>
                  </a:moveTo>
                  <a:lnTo>
                    <a:pt x="69314" y="174710"/>
                  </a:lnTo>
                  <a:lnTo>
                    <a:pt x="208761" y="195081"/>
                  </a:lnTo>
                  <a:lnTo>
                    <a:pt x="180254" y="172350"/>
                  </a:lnTo>
                  <a:lnTo>
                    <a:pt x="89058" y="172350"/>
                  </a:lnTo>
                  <a:lnTo>
                    <a:pt x="98573" y="107221"/>
                  </a:lnTo>
                  <a:lnTo>
                    <a:pt x="134473" y="107221"/>
                  </a:lnTo>
                  <a:lnTo>
                    <a:pt x="80327" y="99311"/>
                  </a:lnTo>
                  <a:close/>
                </a:path>
                <a:path w="667384" h="340360">
                  <a:moveTo>
                    <a:pt x="98573" y="107221"/>
                  </a:moveTo>
                  <a:lnTo>
                    <a:pt x="89058" y="172350"/>
                  </a:lnTo>
                  <a:lnTo>
                    <a:pt x="149641" y="147940"/>
                  </a:lnTo>
                  <a:lnTo>
                    <a:pt x="98573" y="107221"/>
                  </a:lnTo>
                  <a:close/>
                </a:path>
                <a:path w="667384" h="340360">
                  <a:moveTo>
                    <a:pt x="149641" y="147940"/>
                  </a:moveTo>
                  <a:lnTo>
                    <a:pt x="89058" y="172350"/>
                  </a:lnTo>
                  <a:lnTo>
                    <a:pt x="180254" y="172350"/>
                  </a:lnTo>
                  <a:lnTo>
                    <a:pt x="149641" y="147940"/>
                  </a:lnTo>
                  <a:close/>
                </a:path>
                <a:path w="667384" h="340360">
                  <a:moveTo>
                    <a:pt x="134473" y="107221"/>
                  </a:moveTo>
                  <a:lnTo>
                    <a:pt x="98573" y="107221"/>
                  </a:lnTo>
                  <a:lnTo>
                    <a:pt x="149641" y="147940"/>
                  </a:lnTo>
                  <a:lnTo>
                    <a:pt x="219774" y="119682"/>
                  </a:lnTo>
                  <a:lnTo>
                    <a:pt x="134473" y="107221"/>
                  </a:lnTo>
                  <a:close/>
                </a:path>
                <a:path w="667384" h="340360">
                  <a:moveTo>
                    <a:pt x="270331" y="99311"/>
                  </a:moveTo>
                  <a:lnTo>
                    <a:pt x="80327" y="99311"/>
                  </a:lnTo>
                  <a:lnTo>
                    <a:pt x="219774" y="119682"/>
                  </a:lnTo>
                  <a:lnTo>
                    <a:pt x="270331" y="99311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89343" y="1685682"/>
              <a:ext cx="1866900" cy="825500"/>
            </a:xfrm>
            <a:custGeom>
              <a:avLst/>
              <a:gdLst/>
              <a:ahLst/>
              <a:cxnLst/>
              <a:rect l="l" t="t" r="r" b="b"/>
              <a:pathLst>
                <a:path w="1866900" h="825500">
                  <a:moveTo>
                    <a:pt x="1729313" y="0"/>
                  </a:moveTo>
                  <a:lnTo>
                    <a:pt x="137585" y="0"/>
                  </a:lnTo>
                  <a:lnTo>
                    <a:pt x="94097" y="7014"/>
                  </a:lnTo>
                  <a:lnTo>
                    <a:pt x="56329" y="26545"/>
                  </a:lnTo>
                  <a:lnTo>
                    <a:pt x="26545" y="56329"/>
                  </a:lnTo>
                  <a:lnTo>
                    <a:pt x="7014" y="94097"/>
                  </a:lnTo>
                  <a:lnTo>
                    <a:pt x="0" y="137585"/>
                  </a:lnTo>
                  <a:lnTo>
                    <a:pt x="0" y="687913"/>
                  </a:lnTo>
                  <a:lnTo>
                    <a:pt x="7014" y="731401"/>
                  </a:lnTo>
                  <a:lnTo>
                    <a:pt x="26545" y="769170"/>
                  </a:lnTo>
                  <a:lnTo>
                    <a:pt x="56329" y="798953"/>
                  </a:lnTo>
                  <a:lnTo>
                    <a:pt x="94097" y="818485"/>
                  </a:lnTo>
                  <a:lnTo>
                    <a:pt x="137585" y="825500"/>
                  </a:lnTo>
                  <a:lnTo>
                    <a:pt x="1729313" y="825500"/>
                  </a:lnTo>
                  <a:lnTo>
                    <a:pt x="1772801" y="818485"/>
                  </a:lnTo>
                  <a:lnTo>
                    <a:pt x="1810570" y="798953"/>
                  </a:lnTo>
                  <a:lnTo>
                    <a:pt x="1840353" y="769170"/>
                  </a:lnTo>
                  <a:lnTo>
                    <a:pt x="1859885" y="731401"/>
                  </a:lnTo>
                  <a:lnTo>
                    <a:pt x="1866900" y="687913"/>
                  </a:lnTo>
                  <a:lnTo>
                    <a:pt x="1866900" y="137585"/>
                  </a:lnTo>
                  <a:lnTo>
                    <a:pt x="1859885" y="94097"/>
                  </a:lnTo>
                  <a:lnTo>
                    <a:pt x="1840353" y="56329"/>
                  </a:lnTo>
                  <a:lnTo>
                    <a:pt x="1810570" y="26545"/>
                  </a:lnTo>
                  <a:lnTo>
                    <a:pt x="1772801" y="7014"/>
                  </a:lnTo>
                  <a:lnTo>
                    <a:pt x="17293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54836" y="1359153"/>
              <a:ext cx="7776845" cy="4140835"/>
            </a:xfrm>
            <a:custGeom>
              <a:avLst/>
              <a:gdLst/>
              <a:ahLst/>
              <a:cxnLst/>
              <a:rect l="l" t="t" r="r" b="b"/>
              <a:pathLst>
                <a:path w="7776845" h="4140835">
                  <a:moveTo>
                    <a:pt x="699973" y="0"/>
                  </a:moveTo>
                  <a:lnTo>
                    <a:pt x="370052" y="6083"/>
                  </a:lnTo>
                  <a:lnTo>
                    <a:pt x="335381" y="29997"/>
                  </a:lnTo>
                  <a:lnTo>
                    <a:pt x="332663" y="44881"/>
                  </a:lnTo>
                  <a:lnTo>
                    <a:pt x="335927" y="59651"/>
                  </a:lnTo>
                  <a:lnTo>
                    <a:pt x="344322" y="71615"/>
                  </a:lnTo>
                  <a:lnTo>
                    <a:pt x="356577" y="79552"/>
                  </a:lnTo>
                  <a:lnTo>
                    <a:pt x="371462" y="82270"/>
                  </a:lnTo>
                  <a:lnTo>
                    <a:pt x="495160" y="79997"/>
                  </a:lnTo>
                  <a:lnTo>
                    <a:pt x="0" y="381203"/>
                  </a:lnTo>
                  <a:lnTo>
                    <a:pt x="39611" y="446316"/>
                  </a:lnTo>
                  <a:lnTo>
                    <a:pt x="534771" y="145097"/>
                  </a:lnTo>
                  <a:lnTo>
                    <a:pt x="475869" y="253898"/>
                  </a:lnTo>
                  <a:lnTo>
                    <a:pt x="471436" y="268363"/>
                  </a:lnTo>
                  <a:lnTo>
                    <a:pt x="472846" y="282905"/>
                  </a:lnTo>
                  <a:lnTo>
                    <a:pt x="479615" y="295846"/>
                  </a:lnTo>
                  <a:lnTo>
                    <a:pt x="491236" y="305536"/>
                  </a:lnTo>
                  <a:lnTo>
                    <a:pt x="505701" y="309968"/>
                  </a:lnTo>
                  <a:lnTo>
                    <a:pt x="520230" y="308546"/>
                  </a:lnTo>
                  <a:lnTo>
                    <a:pt x="533184" y="301790"/>
                  </a:lnTo>
                  <a:lnTo>
                    <a:pt x="542874" y="290169"/>
                  </a:lnTo>
                  <a:lnTo>
                    <a:pt x="696315" y="6756"/>
                  </a:lnTo>
                  <a:lnTo>
                    <a:pt x="699973" y="0"/>
                  </a:lnTo>
                  <a:close/>
                </a:path>
                <a:path w="7776845" h="4140835">
                  <a:moveTo>
                    <a:pt x="7720431" y="463156"/>
                  </a:moveTo>
                  <a:lnTo>
                    <a:pt x="7713104" y="416661"/>
                  </a:lnTo>
                  <a:lnTo>
                    <a:pt x="7705204" y="397090"/>
                  </a:lnTo>
                  <a:lnTo>
                    <a:pt x="7701077" y="388645"/>
                  </a:lnTo>
                  <a:lnTo>
                    <a:pt x="7696746" y="381520"/>
                  </a:lnTo>
                  <a:lnTo>
                    <a:pt x="7695184" y="378955"/>
                  </a:lnTo>
                  <a:lnTo>
                    <a:pt x="7693711" y="376516"/>
                  </a:lnTo>
                  <a:lnTo>
                    <a:pt x="7693177" y="375780"/>
                  </a:lnTo>
                  <a:lnTo>
                    <a:pt x="7685367" y="366306"/>
                  </a:lnTo>
                  <a:lnTo>
                    <a:pt x="7684059" y="364731"/>
                  </a:lnTo>
                  <a:lnTo>
                    <a:pt x="7682306" y="362610"/>
                  </a:lnTo>
                  <a:lnTo>
                    <a:pt x="7682306" y="1015403"/>
                  </a:lnTo>
                  <a:lnTo>
                    <a:pt x="7681658" y="1027557"/>
                  </a:lnTo>
                  <a:lnTo>
                    <a:pt x="7667638" y="1071765"/>
                  </a:lnTo>
                  <a:lnTo>
                    <a:pt x="7629677" y="1112964"/>
                  </a:lnTo>
                  <a:lnTo>
                    <a:pt x="7630846" y="1112253"/>
                  </a:lnTo>
                  <a:lnTo>
                    <a:pt x="7586802" y="1130782"/>
                  </a:lnTo>
                  <a:lnTo>
                    <a:pt x="7562875" y="1133005"/>
                  </a:lnTo>
                  <a:lnTo>
                    <a:pt x="5972086" y="1132979"/>
                  </a:lnTo>
                  <a:lnTo>
                    <a:pt x="5925083" y="1123327"/>
                  </a:lnTo>
                  <a:lnTo>
                    <a:pt x="5906287" y="1113015"/>
                  </a:lnTo>
                  <a:lnTo>
                    <a:pt x="5907290" y="1113840"/>
                  </a:lnTo>
                  <a:lnTo>
                    <a:pt x="5906224" y="1112989"/>
                  </a:lnTo>
                  <a:lnTo>
                    <a:pt x="5905360" y="1112253"/>
                  </a:lnTo>
                  <a:lnTo>
                    <a:pt x="5890044" y="1099616"/>
                  </a:lnTo>
                  <a:lnTo>
                    <a:pt x="5888329" y="1098207"/>
                  </a:lnTo>
                  <a:lnTo>
                    <a:pt x="5887377" y="1097038"/>
                  </a:lnTo>
                  <a:lnTo>
                    <a:pt x="5874537" y="1081481"/>
                  </a:lnTo>
                  <a:lnTo>
                    <a:pt x="5873559" y="1080312"/>
                  </a:lnTo>
                  <a:lnTo>
                    <a:pt x="5874283" y="1081481"/>
                  </a:lnTo>
                  <a:lnTo>
                    <a:pt x="5873508" y="1080262"/>
                  </a:lnTo>
                  <a:lnTo>
                    <a:pt x="5872924" y="1079246"/>
                  </a:lnTo>
                  <a:lnTo>
                    <a:pt x="5867387" y="1070140"/>
                  </a:lnTo>
                  <a:lnTo>
                    <a:pt x="5862472" y="1059738"/>
                  </a:lnTo>
                  <a:lnTo>
                    <a:pt x="5853608" y="1015403"/>
                  </a:lnTo>
                  <a:lnTo>
                    <a:pt x="5853595" y="463156"/>
                  </a:lnTo>
                  <a:lnTo>
                    <a:pt x="5854243" y="451015"/>
                  </a:lnTo>
                  <a:lnTo>
                    <a:pt x="5868263" y="406806"/>
                  </a:lnTo>
                  <a:lnTo>
                    <a:pt x="5872899" y="399313"/>
                  </a:lnTo>
                  <a:lnTo>
                    <a:pt x="5873508" y="398322"/>
                  </a:lnTo>
                  <a:lnTo>
                    <a:pt x="5872696" y="399313"/>
                  </a:lnTo>
                  <a:lnTo>
                    <a:pt x="5873547" y="398259"/>
                  </a:lnTo>
                  <a:lnTo>
                    <a:pt x="5874537" y="397090"/>
                  </a:lnTo>
                  <a:lnTo>
                    <a:pt x="5887377" y="381520"/>
                  </a:lnTo>
                  <a:lnTo>
                    <a:pt x="5888329" y="380365"/>
                  </a:lnTo>
                  <a:lnTo>
                    <a:pt x="5890044" y="378955"/>
                  </a:lnTo>
                  <a:lnTo>
                    <a:pt x="5905360" y="366306"/>
                  </a:lnTo>
                  <a:lnTo>
                    <a:pt x="5906224" y="365594"/>
                  </a:lnTo>
                  <a:lnTo>
                    <a:pt x="5907659" y="364731"/>
                  </a:lnTo>
                  <a:lnTo>
                    <a:pt x="5916396" y="359422"/>
                  </a:lnTo>
                  <a:lnTo>
                    <a:pt x="5960897" y="346075"/>
                  </a:lnTo>
                  <a:lnTo>
                    <a:pt x="5973051" y="345554"/>
                  </a:lnTo>
                  <a:lnTo>
                    <a:pt x="7563815" y="345579"/>
                  </a:lnTo>
                  <a:lnTo>
                    <a:pt x="7610818" y="355231"/>
                  </a:lnTo>
                  <a:lnTo>
                    <a:pt x="7647572" y="380365"/>
                  </a:lnTo>
                  <a:lnTo>
                    <a:pt x="7662380" y="398322"/>
                  </a:lnTo>
                  <a:lnTo>
                    <a:pt x="7668514" y="408432"/>
                  </a:lnTo>
                  <a:lnTo>
                    <a:pt x="7681862" y="452920"/>
                  </a:lnTo>
                  <a:lnTo>
                    <a:pt x="7682306" y="1015403"/>
                  </a:lnTo>
                  <a:lnTo>
                    <a:pt x="7682306" y="362610"/>
                  </a:lnTo>
                  <a:lnTo>
                    <a:pt x="7652156" y="334759"/>
                  </a:lnTo>
                  <a:lnTo>
                    <a:pt x="7609472" y="314274"/>
                  </a:lnTo>
                  <a:lnTo>
                    <a:pt x="7563815" y="307479"/>
                  </a:lnTo>
                  <a:lnTo>
                    <a:pt x="5971121" y="307505"/>
                  </a:lnTo>
                  <a:lnTo>
                    <a:pt x="5924626" y="314833"/>
                  </a:lnTo>
                  <a:lnTo>
                    <a:pt x="5884494" y="334225"/>
                  </a:lnTo>
                  <a:lnTo>
                    <a:pt x="5842724" y="375780"/>
                  </a:lnTo>
                  <a:lnTo>
                    <a:pt x="5822239" y="418465"/>
                  </a:lnTo>
                  <a:lnTo>
                    <a:pt x="5815495" y="463156"/>
                  </a:lnTo>
                  <a:lnTo>
                    <a:pt x="5815469" y="1015403"/>
                  </a:lnTo>
                  <a:lnTo>
                    <a:pt x="5816384" y="1031392"/>
                  </a:lnTo>
                  <a:lnTo>
                    <a:pt x="5828144" y="1076274"/>
                  </a:lnTo>
                  <a:lnTo>
                    <a:pt x="5860872" y="1124800"/>
                  </a:lnTo>
                  <a:lnTo>
                    <a:pt x="5898235" y="1152588"/>
                  </a:lnTo>
                  <a:lnTo>
                    <a:pt x="5941479" y="1168069"/>
                  </a:lnTo>
                  <a:lnTo>
                    <a:pt x="5972086" y="1171079"/>
                  </a:lnTo>
                  <a:lnTo>
                    <a:pt x="7564780" y="1171054"/>
                  </a:lnTo>
                  <a:lnTo>
                    <a:pt x="7611275" y="1163739"/>
                  </a:lnTo>
                  <a:lnTo>
                    <a:pt x="7651420" y="1144346"/>
                  </a:lnTo>
                  <a:lnTo>
                    <a:pt x="7665250" y="1133005"/>
                  </a:lnTo>
                  <a:lnTo>
                    <a:pt x="7674165" y="1125651"/>
                  </a:lnTo>
                  <a:lnTo>
                    <a:pt x="7675029" y="1124800"/>
                  </a:lnTo>
                  <a:lnTo>
                    <a:pt x="7684059" y="1113840"/>
                  </a:lnTo>
                  <a:lnTo>
                    <a:pt x="7685367" y="1112253"/>
                  </a:lnTo>
                  <a:lnTo>
                    <a:pt x="7693177" y="1102791"/>
                  </a:lnTo>
                  <a:lnTo>
                    <a:pt x="7693711" y="1102042"/>
                  </a:lnTo>
                  <a:lnTo>
                    <a:pt x="7695171" y="1099616"/>
                  </a:lnTo>
                  <a:lnTo>
                    <a:pt x="7696708" y="1097038"/>
                  </a:lnTo>
                  <a:lnTo>
                    <a:pt x="7701953" y="1088301"/>
                  </a:lnTo>
                  <a:lnTo>
                    <a:pt x="7705191" y="1081481"/>
                  </a:lnTo>
                  <a:lnTo>
                    <a:pt x="7706246" y="1079246"/>
                  </a:lnTo>
                  <a:lnTo>
                    <a:pt x="7708481" y="1074547"/>
                  </a:lnTo>
                  <a:lnTo>
                    <a:pt x="7713662" y="1060107"/>
                  </a:lnTo>
                  <a:lnTo>
                    <a:pt x="7717434" y="1045044"/>
                  </a:lnTo>
                  <a:lnTo>
                    <a:pt x="7719720" y="1029474"/>
                  </a:lnTo>
                  <a:lnTo>
                    <a:pt x="7720406" y="1015403"/>
                  </a:lnTo>
                  <a:lnTo>
                    <a:pt x="7720431" y="463156"/>
                  </a:lnTo>
                  <a:close/>
                </a:path>
                <a:path w="7776845" h="4140835">
                  <a:moveTo>
                    <a:pt x="7776400" y="1525790"/>
                  </a:moveTo>
                  <a:lnTo>
                    <a:pt x="7770279" y="1466977"/>
                  </a:lnTo>
                  <a:lnTo>
                    <a:pt x="7753070" y="1412201"/>
                  </a:lnTo>
                  <a:lnTo>
                    <a:pt x="7738275" y="1382750"/>
                  </a:lnTo>
                  <a:lnTo>
                    <a:pt x="7738275" y="2808224"/>
                  </a:lnTo>
                  <a:lnTo>
                    <a:pt x="7736929" y="2834221"/>
                  </a:lnTo>
                  <a:lnTo>
                    <a:pt x="7726642" y="2883712"/>
                  </a:lnTo>
                  <a:lnTo>
                    <a:pt x="7707249" y="2929153"/>
                  </a:lnTo>
                  <a:lnTo>
                    <a:pt x="7679766" y="2969539"/>
                  </a:lnTo>
                  <a:lnTo>
                    <a:pt x="7645197" y="3003867"/>
                  </a:lnTo>
                  <a:lnTo>
                    <a:pt x="7604582" y="3031083"/>
                  </a:lnTo>
                  <a:lnTo>
                    <a:pt x="7558964" y="3050146"/>
                  </a:lnTo>
                  <a:lnTo>
                    <a:pt x="7509357" y="3060077"/>
                  </a:lnTo>
                  <a:lnTo>
                    <a:pt x="7483399" y="3061297"/>
                  </a:lnTo>
                  <a:lnTo>
                    <a:pt x="6392126" y="3061271"/>
                  </a:lnTo>
                  <a:lnTo>
                    <a:pt x="6339967" y="3055937"/>
                  </a:lnTo>
                  <a:lnTo>
                    <a:pt x="6292393" y="3040964"/>
                  </a:lnTo>
                  <a:lnTo>
                    <a:pt x="6249352" y="3017405"/>
                  </a:lnTo>
                  <a:lnTo>
                    <a:pt x="6211862" y="2986240"/>
                  </a:lnTo>
                  <a:lnTo>
                    <a:pt x="6180963" y="2948521"/>
                  </a:lnTo>
                  <a:lnTo>
                    <a:pt x="6157696" y="2905277"/>
                  </a:lnTo>
                  <a:lnTo>
                    <a:pt x="6143066" y="2857550"/>
                  </a:lnTo>
                  <a:lnTo>
                    <a:pt x="6138189" y="2808224"/>
                  </a:lnTo>
                  <a:lnTo>
                    <a:pt x="6138176" y="2202751"/>
                  </a:lnTo>
                  <a:lnTo>
                    <a:pt x="6147397" y="2192490"/>
                  </a:lnTo>
                  <a:lnTo>
                    <a:pt x="6138176" y="2184196"/>
                  </a:lnTo>
                  <a:lnTo>
                    <a:pt x="6138164" y="1525790"/>
                  </a:lnTo>
                  <a:lnTo>
                    <a:pt x="6143447" y="1474597"/>
                  </a:lnTo>
                  <a:lnTo>
                    <a:pt x="6158420" y="1427010"/>
                  </a:lnTo>
                  <a:lnTo>
                    <a:pt x="6181979" y="1383982"/>
                  </a:lnTo>
                  <a:lnTo>
                    <a:pt x="6213145" y="1346492"/>
                  </a:lnTo>
                  <a:lnTo>
                    <a:pt x="6250864" y="1315593"/>
                  </a:lnTo>
                  <a:lnTo>
                    <a:pt x="6294107" y="1292313"/>
                  </a:lnTo>
                  <a:lnTo>
                    <a:pt x="6341846" y="1277696"/>
                  </a:lnTo>
                  <a:lnTo>
                    <a:pt x="6393091" y="1272717"/>
                  </a:lnTo>
                  <a:lnTo>
                    <a:pt x="7484313" y="1272743"/>
                  </a:lnTo>
                  <a:lnTo>
                    <a:pt x="7536472" y="1278077"/>
                  </a:lnTo>
                  <a:lnTo>
                    <a:pt x="7584046" y="1293050"/>
                  </a:lnTo>
                  <a:lnTo>
                    <a:pt x="7627086" y="1316609"/>
                  </a:lnTo>
                  <a:lnTo>
                    <a:pt x="7664577" y="1347774"/>
                  </a:lnTo>
                  <a:lnTo>
                    <a:pt x="7695476" y="1385493"/>
                  </a:lnTo>
                  <a:lnTo>
                    <a:pt x="7718755" y="1428737"/>
                  </a:lnTo>
                  <a:lnTo>
                    <a:pt x="7733373" y="1476463"/>
                  </a:lnTo>
                  <a:lnTo>
                    <a:pt x="7738250" y="1525790"/>
                  </a:lnTo>
                  <a:lnTo>
                    <a:pt x="7738275" y="2808224"/>
                  </a:lnTo>
                  <a:lnTo>
                    <a:pt x="7738275" y="1382750"/>
                  </a:lnTo>
                  <a:lnTo>
                    <a:pt x="7709116" y="1340256"/>
                  </a:lnTo>
                  <a:lnTo>
                    <a:pt x="7669416" y="1300797"/>
                  </a:lnTo>
                  <a:lnTo>
                    <a:pt x="7628090" y="1272717"/>
                  </a:lnTo>
                  <a:lnTo>
                    <a:pt x="7570254" y="1247521"/>
                  </a:lnTo>
                  <a:lnTo>
                    <a:pt x="7513193" y="1236078"/>
                  </a:lnTo>
                  <a:lnTo>
                    <a:pt x="7484313" y="1234643"/>
                  </a:lnTo>
                  <a:lnTo>
                    <a:pt x="6391161" y="1234668"/>
                  </a:lnTo>
                  <a:lnTo>
                    <a:pt x="6332347" y="1240790"/>
                  </a:lnTo>
                  <a:lnTo>
                    <a:pt x="6277572" y="1257998"/>
                  </a:lnTo>
                  <a:lnTo>
                    <a:pt x="6228054" y="1285074"/>
                  </a:lnTo>
                  <a:lnTo>
                    <a:pt x="6184951" y="1320863"/>
                  </a:lnTo>
                  <a:lnTo>
                    <a:pt x="6149429" y="1364195"/>
                  </a:lnTo>
                  <a:lnTo>
                    <a:pt x="6122644" y="1413916"/>
                  </a:lnTo>
                  <a:lnTo>
                    <a:pt x="6105791" y="1468843"/>
                  </a:lnTo>
                  <a:lnTo>
                    <a:pt x="6100064" y="1525790"/>
                  </a:lnTo>
                  <a:lnTo>
                    <a:pt x="6100051" y="2149906"/>
                  </a:lnTo>
                  <a:lnTo>
                    <a:pt x="6090742" y="2141524"/>
                  </a:lnTo>
                  <a:lnTo>
                    <a:pt x="4460722" y="3953967"/>
                  </a:lnTo>
                  <a:lnTo>
                    <a:pt x="4485830" y="3832822"/>
                  </a:lnTo>
                  <a:lnTo>
                    <a:pt x="4485906" y="3817696"/>
                  </a:lnTo>
                  <a:lnTo>
                    <a:pt x="4480369" y="3804183"/>
                  </a:lnTo>
                  <a:lnTo>
                    <a:pt x="4470171" y="3793731"/>
                  </a:lnTo>
                  <a:lnTo>
                    <a:pt x="4456265" y="3787787"/>
                  </a:lnTo>
                  <a:lnTo>
                    <a:pt x="4441126" y="3787711"/>
                  </a:lnTo>
                  <a:lnTo>
                    <a:pt x="4427613" y="3793248"/>
                  </a:lnTo>
                  <a:lnTo>
                    <a:pt x="4417161" y="3803446"/>
                  </a:lnTo>
                  <a:lnTo>
                    <a:pt x="4411218" y="3817353"/>
                  </a:lnTo>
                  <a:lnTo>
                    <a:pt x="4344251" y="4140454"/>
                  </a:lnTo>
                  <a:lnTo>
                    <a:pt x="4440123" y="4109720"/>
                  </a:lnTo>
                  <a:lnTo>
                    <a:pt x="4658461" y="4039717"/>
                  </a:lnTo>
                  <a:lnTo>
                    <a:pt x="4671669" y="4032339"/>
                  </a:lnTo>
                  <a:lnTo>
                    <a:pt x="4680712" y="4020858"/>
                  </a:lnTo>
                  <a:lnTo>
                    <a:pt x="4684788" y="4006837"/>
                  </a:lnTo>
                  <a:lnTo>
                    <a:pt x="4683112" y="3991800"/>
                  </a:lnTo>
                  <a:lnTo>
                    <a:pt x="4650232" y="3965473"/>
                  </a:lnTo>
                  <a:lnTo>
                    <a:pt x="4517377" y="4004919"/>
                  </a:lnTo>
                  <a:lnTo>
                    <a:pt x="4423143" y="4109720"/>
                  </a:lnTo>
                  <a:lnTo>
                    <a:pt x="4439094" y="4091965"/>
                  </a:lnTo>
                  <a:lnTo>
                    <a:pt x="4517377" y="4004919"/>
                  </a:lnTo>
                  <a:lnTo>
                    <a:pt x="6100038" y="2245144"/>
                  </a:lnTo>
                  <a:lnTo>
                    <a:pt x="6100038" y="2808224"/>
                  </a:lnTo>
                  <a:lnTo>
                    <a:pt x="6101651" y="2838056"/>
                  </a:lnTo>
                  <a:lnTo>
                    <a:pt x="6113462" y="2895003"/>
                  </a:lnTo>
                  <a:lnTo>
                    <a:pt x="6135751" y="2947301"/>
                  </a:lnTo>
                  <a:lnTo>
                    <a:pt x="6167323" y="2993758"/>
                  </a:lnTo>
                  <a:lnTo>
                    <a:pt x="6207023" y="3033217"/>
                  </a:lnTo>
                  <a:lnTo>
                    <a:pt x="6253708" y="3064522"/>
                  </a:lnTo>
                  <a:lnTo>
                    <a:pt x="6306185" y="3086493"/>
                  </a:lnTo>
                  <a:lnTo>
                    <a:pt x="6363246" y="3097936"/>
                  </a:lnTo>
                  <a:lnTo>
                    <a:pt x="6392126" y="3099371"/>
                  </a:lnTo>
                  <a:lnTo>
                    <a:pt x="7485278" y="3099346"/>
                  </a:lnTo>
                  <a:lnTo>
                    <a:pt x="7544092" y="3093224"/>
                  </a:lnTo>
                  <a:lnTo>
                    <a:pt x="7598867" y="3076016"/>
                  </a:lnTo>
                  <a:lnTo>
                    <a:pt x="7648397" y="3048939"/>
                  </a:lnTo>
                  <a:lnTo>
                    <a:pt x="7691488" y="3013151"/>
                  </a:lnTo>
                  <a:lnTo>
                    <a:pt x="7727023" y="2969818"/>
                  </a:lnTo>
                  <a:lnTo>
                    <a:pt x="7753807" y="2920098"/>
                  </a:lnTo>
                  <a:lnTo>
                    <a:pt x="7770660" y="2865170"/>
                  </a:lnTo>
                  <a:lnTo>
                    <a:pt x="7776375" y="2808224"/>
                  </a:lnTo>
                  <a:lnTo>
                    <a:pt x="7776400" y="152579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16485" y="1772907"/>
              <a:ext cx="1866900" cy="805815"/>
            </a:xfrm>
            <a:custGeom>
              <a:avLst/>
              <a:gdLst/>
              <a:ahLst/>
              <a:cxnLst/>
              <a:rect l="l" t="t" r="r" b="b"/>
              <a:pathLst>
                <a:path w="1866900" h="805814">
                  <a:moveTo>
                    <a:pt x="1732698" y="0"/>
                  </a:moveTo>
                  <a:lnTo>
                    <a:pt x="134200" y="0"/>
                  </a:lnTo>
                  <a:lnTo>
                    <a:pt x="91782" y="6841"/>
                  </a:lnTo>
                  <a:lnTo>
                    <a:pt x="54943" y="25893"/>
                  </a:lnTo>
                  <a:lnTo>
                    <a:pt x="25892" y="54944"/>
                  </a:lnTo>
                  <a:lnTo>
                    <a:pt x="6841" y="91784"/>
                  </a:lnTo>
                  <a:lnTo>
                    <a:pt x="0" y="134202"/>
                  </a:lnTo>
                  <a:lnTo>
                    <a:pt x="0" y="670991"/>
                  </a:lnTo>
                  <a:lnTo>
                    <a:pt x="6841" y="713409"/>
                  </a:lnTo>
                  <a:lnTo>
                    <a:pt x="25892" y="750249"/>
                  </a:lnTo>
                  <a:lnTo>
                    <a:pt x="54943" y="779299"/>
                  </a:lnTo>
                  <a:lnTo>
                    <a:pt x="91782" y="798351"/>
                  </a:lnTo>
                  <a:lnTo>
                    <a:pt x="134200" y="805192"/>
                  </a:lnTo>
                  <a:lnTo>
                    <a:pt x="1732698" y="805192"/>
                  </a:lnTo>
                  <a:lnTo>
                    <a:pt x="1775116" y="798351"/>
                  </a:lnTo>
                  <a:lnTo>
                    <a:pt x="1811956" y="779299"/>
                  </a:lnTo>
                  <a:lnTo>
                    <a:pt x="1841006" y="750249"/>
                  </a:lnTo>
                  <a:lnTo>
                    <a:pt x="1860058" y="713409"/>
                  </a:lnTo>
                  <a:lnTo>
                    <a:pt x="1866899" y="670991"/>
                  </a:lnTo>
                  <a:lnTo>
                    <a:pt x="1866899" y="134202"/>
                  </a:lnTo>
                  <a:lnTo>
                    <a:pt x="1860058" y="91784"/>
                  </a:lnTo>
                  <a:lnTo>
                    <a:pt x="1841006" y="54944"/>
                  </a:lnTo>
                  <a:lnTo>
                    <a:pt x="1811956" y="25893"/>
                  </a:lnTo>
                  <a:lnTo>
                    <a:pt x="1775116" y="6841"/>
                  </a:lnTo>
                  <a:lnTo>
                    <a:pt x="17326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7460" y="1753857"/>
              <a:ext cx="1905000" cy="843915"/>
            </a:xfrm>
            <a:custGeom>
              <a:avLst/>
              <a:gdLst/>
              <a:ahLst/>
              <a:cxnLst/>
              <a:rect l="l" t="t" r="r" b="b"/>
              <a:pathLst>
                <a:path w="1905000" h="843914">
                  <a:moveTo>
                    <a:pt x="1751724" y="0"/>
                  </a:moveTo>
                  <a:lnTo>
                    <a:pt x="152265" y="25"/>
                  </a:lnTo>
                  <a:lnTo>
                    <a:pt x="106771" y="7194"/>
                  </a:lnTo>
                  <a:lnTo>
                    <a:pt x="68030" y="25811"/>
                  </a:lnTo>
                  <a:lnTo>
                    <a:pt x="26472" y="67038"/>
                  </a:lnTo>
                  <a:lnTo>
                    <a:pt x="6609" y="108600"/>
                  </a:lnTo>
                  <a:lnTo>
                    <a:pt x="22" y="152290"/>
                  </a:lnTo>
                  <a:lnTo>
                    <a:pt x="0" y="691001"/>
                  </a:lnTo>
                  <a:lnTo>
                    <a:pt x="886" y="706636"/>
                  </a:lnTo>
                  <a:lnTo>
                    <a:pt x="12003" y="749701"/>
                  </a:lnTo>
                  <a:lnTo>
                    <a:pt x="44410" y="797996"/>
                  </a:lnTo>
                  <a:lnTo>
                    <a:pt x="92719" y="830882"/>
                  </a:lnTo>
                  <a:lnTo>
                    <a:pt x="138544" y="842575"/>
                  </a:lnTo>
                  <a:lnTo>
                    <a:pt x="153226" y="843292"/>
                  </a:lnTo>
                  <a:lnTo>
                    <a:pt x="1752685" y="843268"/>
                  </a:lnTo>
                  <a:lnTo>
                    <a:pt x="1798179" y="836098"/>
                  </a:lnTo>
                  <a:lnTo>
                    <a:pt x="1836921" y="817482"/>
                  </a:lnTo>
                  <a:lnTo>
                    <a:pt x="1851972" y="805216"/>
                  </a:lnTo>
                  <a:lnTo>
                    <a:pt x="153226" y="805192"/>
                  </a:lnTo>
                  <a:lnTo>
                    <a:pt x="140466" y="804523"/>
                  </a:lnTo>
                  <a:lnTo>
                    <a:pt x="129054" y="802684"/>
                  </a:lnTo>
                  <a:lnTo>
                    <a:pt x="118063" y="799759"/>
                  </a:lnTo>
                  <a:lnTo>
                    <a:pt x="110591" y="796954"/>
                  </a:lnTo>
                  <a:lnTo>
                    <a:pt x="110077" y="796954"/>
                  </a:lnTo>
                  <a:lnTo>
                    <a:pt x="107537" y="795807"/>
                  </a:lnTo>
                  <a:lnTo>
                    <a:pt x="107964" y="795807"/>
                  </a:lnTo>
                  <a:lnTo>
                    <a:pt x="91055" y="786629"/>
                  </a:lnTo>
                  <a:lnTo>
                    <a:pt x="90317" y="786629"/>
                  </a:lnTo>
                  <a:lnTo>
                    <a:pt x="87281" y="784580"/>
                  </a:lnTo>
                  <a:lnTo>
                    <a:pt x="87834" y="784580"/>
                  </a:lnTo>
                  <a:lnTo>
                    <a:pt x="73571" y="772812"/>
                  </a:lnTo>
                  <a:lnTo>
                    <a:pt x="73026" y="772812"/>
                  </a:lnTo>
                  <a:lnTo>
                    <a:pt x="70455" y="770242"/>
                  </a:lnTo>
                  <a:lnTo>
                    <a:pt x="70905" y="770242"/>
                  </a:lnTo>
                  <a:lnTo>
                    <a:pt x="59143" y="755986"/>
                  </a:lnTo>
                  <a:lnTo>
                    <a:pt x="58687" y="755986"/>
                  </a:lnTo>
                  <a:lnTo>
                    <a:pt x="56639" y="752951"/>
                  </a:lnTo>
                  <a:lnTo>
                    <a:pt x="57040" y="752951"/>
                  </a:lnTo>
                  <a:lnTo>
                    <a:pt x="47693" y="735731"/>
                  </a:lnTo>
                  <a:lnTo>
                    <a:pt x="47461" y="735731"/>
                  </a:lnTo>
                  <a:lnTo>
                    <a:pt x="46314" y="733191"/>
                  </a:lnTo>
                  <a:lnTo>
                    <a:pt x="46531" y="733191"/>
                  </a:lnTo>
                  <a:lnTo>
                    <a:pt x="42948" y="723400"/>
                  </a:lnTo>
                  <a:lnTo>
                    <a:pt x="40202" y="712344"/>
                  </a:lnTo>
                  <a:lnTo>
                    <a:pt x="38550" y="700888"/>
                  </a:lnTo>
                  <a:lnTo>
                    <a:pt x="38132" y="691001"/>
                  </a:lnTo>
                  <a:lnTo>
                    <a:pt x="38126" y="152290"/>
                  </a:lnTo>
                  <a:lnTo>
                    <a:pt x="38744" y="140491"/>
                  </a:lnTo>
                  <a:lnTo>
                    <a:pt x="40584" y="129078"/>
                  </a:lnTo>
                  <a:lnTo>
                    <a:pt x="43509" y="118088"/>
                  </a:lnTo>
                  <a:lnTo>
                    <a:pt x="46507" y="110102"/>
                  </a:lnTo>
                  <a:lnTo>
                    <a:pt x="46314" y="110102"/>
                  </a:lnTo>
                  <a:lnTo>
                    <a:pt x="47461" y="107562"/>
                  </a:lnTo>
                  <a:lnTo>
                    <a:pt x="47693" y="107562"/>
                  </a:lnTo>
                  <a:lnTo>
                    <a:pt x="57039" y="90342"/>
                  </a:lnTo>
                  <a:lnTo>
                    <a:pt x="56639" y="90342"/>
                  </a:lnTo>
                  <a:lnTo>
                    <a:pt x="58687" y="87306"/>
                  </a:lnTo>
                  <a:lnTo>
                    <a:pt x="59144" y="87306"/>
                  </a:lnTo>
                  <a:lnTo>
                    <a:pt x="70905" y="73051"/>
                  </a:lnTo>
                  <a:lnTo>
                    <a:pt x="70455" y="73051"/>
                  </a:lnTo>
                  <a:lnTo>
                    <a:pt x="73026" y="70481"/>
                  </a:lnTo>
                  <a:lnTo>
                    <a:pt x="73571" y="70481"/>
                  </a:lnTo>
                  <a:lnTo>
                    <a:pt x="87833" y="58713"/>
                  </a:lnTo>
                  <a:lnTo>
                    <a:pt x="87281" y="58713"/>
                  </a:lnTo>
                  <a:lnTo>
                    <a:pt x="90317" y="56663"/>
                  </a:lnTo>
                  <a:lnTo>
                    <a:pt x="91057" y="56663"/>
                  </a:lnTo>
                  <a:lnTo>
                    <a:pt x="107964" y="47486"/>
                  </a:lnTo>
                  <a:lnTo>
                    <a:pt x="107537" y="47486"/>
                  </a:lnTo>
                  <a:lnTo>
                    <a:pt x="110077" y="46339"/>
                  </a:lnTo>
                  <a:lnTo>
                    <a:pt x="110669" y="46339"/>
                  </a:lnTo>
                  <a:lnTo>
                    <a:pt x="119866" y="42972"/>
                  </a:lnTo>
                  <a:lnTo>
                    <a:pt x="130924" y="40227"/>
                  </a:lnTo>
                  <a:lnTo>
                    <a:pt x="142379" y="38574"/>
                  </a:lnTo>
                  <a:lnTo>
                    <a:pt x="154187" y="38075"/>
                  </a:lnTo>
                  <a:lnTo>
                    <a:pt x="1851971" y="38075"/>
                  </a:lnTo>
                  <a:lnTo>
                    <a:pt x="1837938" y="26497"/>
                  </a:lnTo>
                  <a:lnTo>
                    <a:pt x="1796376" y="6634"/>
                  </a:lnTo>
                  <a:lnTo>
                    <a:pt x="1766407" y="717"/>
                  </a:lnTo>
                  <a:lnTo>
                    <a:pt x="1751724" y="0"/>
                  </a:lnTo>
                  <a:close/>
                </a:path>
                <a:path w="1905000" h="843914">
                  <a:moveTo>
                    <a:pt x="1796102" y="796287"/>
                  </a:moveTo>
                  <a:lnTo>
                    <a:pt x="1785084" y="800319"/>
                  </a:lnTo>
                  <a:lnTo>
                    <a:pt x="1774027" y="803066"/>
                  </a:lnTo>
                  <a:lnTo>
                    <a:pt x="1762571" y="804717"/>
                  </a:lnTo>
                  <a:lnTo>
                    <a:pt x="1750764" y="805216"/>
                  </a:lnTo>
                  <a:lnTo>
                    <a:pt x="1851972" y="805216"/>
                  </a:lnTo>
                  <a:lnTo>
                    <a:pt x="1859680" y="798856"/>
                  </a:lnTo>
                  <a:lnTo>
                    <a:pt x="1860540" y="797995"/>
                  </a:lnTo>
                  <a:lnTo>
                    <a:pt x="1861399" y="796954"/>
                  </a:lnTo>
                  <a:lnTo>
                    <a:pt x="1794874" y="796954"/>
                  </a:lnTo>
                  <a:lnTo>
                    <a:pt x="1796102" y="796287"/>
                  </a:lnTo>
                  <a:close/>
                </a:path>
                <a:path w="1905000" h="843914">
                  <a:moveTo>
                    <a:pt x="107537" y="795807"/>
                  </a:moveTo>
                  <a:lnTo>
                    <a:pt x="110077" y="796954"/>
                  </a:lnTo>
                  <a:lnTo>
                    <a:pt x="108923" y="796327"/>
                  </a:lnTo>
                  <a:lnTo>
                    <a:pt x="107537" y="795807"/>
                  </a:lnTo>
                  <a:close/>
                </a:path>
                <a:path w="1905000" h="843914">
                  <a:moveTo>
                    <a:pt x="108923" y="796327"/>
                  </a:moveTo>
                  <a:lnTo>
                    <a:pt x="110077" y="796954"/>
                  </a:lnTo>
                  <a:lnTo>
                    <a:pt x="110591" y="796954"/>
                  </a:lnTo>
                  <a:lnTo>
                    <a:pt x="108923" y="796327"/>
                  </a:lnTo>
                  <a:close/>
                </a:path>
                <a:path w="1905000" h="843914">
                  <a:moveTo>
                    <a:pt x="1797414" y="795807"/>
                  </a:moveTo>
                  <a:lnTo>
                    <a:pt x="1796028" y="796327"/>
                  </a:lnTo>
                  <a:lnTo>
                    <a:pt x="1794874" y="796954"/>
                  </a:lnTo>
                  <a:lnTo>
                    <a:pt x="1797414" y="795807"/>
                  </a:lnTo>
                  <a:close/>
                </a:path>
                <a:path w="1905000" h="843914">
                  <a:moveTo>
                    <a:pt x="1862346" y="795807"/>
                  </a:moveTo>
                  <a:lnTo>
                    <a:pt x="1797414" y="795807"/>
                  </a:lnTo>
                  <a:lnTo>
                    <a:pt x="1794874" y="796954"/>
                  </a:lnTo>
                  <a:lnTo>
                    <a:pt x="1861399" y="796954"/>
                  </a:lnTo>
                  <a:lnTo>
                    <a:pt x="1862346" y="795807"/>
                  </a:lnTo>
                  <a:close/>
                </a:path>
                <a:path w="1905000" h="843914">
                  <a:moveTo>
                    <a:pt x="107964" y="795807"/>
                  </a:moveTo>
                  <a:lnTo>
                    <a:pt x="107537" y="795807"/>
                  </a:lnTo>
                  <a:lnTo>
                    <a:pt x="108923" y="796327"/>
                  </a:lnTo>
                  <a:lnTo>
                    <a:pt x="107964" y="795807"/>
                  </a:lnTo>
                  <a:close/>
                </a:path>
                <a:path w="1905000" h="843914">
                  <a:moveTo>
                    <a:pt x="1816052" y="785459"/>
                  </a:moveTo>
                  <a:lnTo>
                    <a:pt x="1796102" y="796287"/>
                  </a:lnTo>
                  <a:lnTo>
                    <a:pt x="1797414" y="795807"/>
                  </a:lnTo>
                  <a:lnTo>
                    <a:pt x="1862346" y="795807"/>
                  </a:lnTo>
                  <a:lnTo>
                    <a:pt x="1869919" y="786629"/>
                  </a:lnTo>
                  <a:lnTo>
                    <a:pt x="1814633" y="786629"/>
                  </a:lnTo>
                  <a:lnTo>
                    <a:pt x="1816052" y="785459"/>
                  </a:lnTo>
                  <a:close/>
                </a:path>
                <a:path w="1905000" h="843914">
                  <a:moveTo>
                    <a:pt x="87281" y="784580"/>
                  </a:moveTo>
                  <a:lnTo>
                    <a:pt x="90317" y="786629"/>
                  </a:lnTo>
                  <a:lnTo>
                    <a:pt x="88898" y="785458"/>
                  </a:lnTo>
                  <a:lnTo>
                    <a:pt x="87281" y="784580"/>
                  </a:lnTo>
                  <a:close/>
                </a:path>
                <a:path w="1905000" h="843914">
                  <a:moveTo>
                    <a:pt x="88898" y="785458"/>
                  </a:moveTo>
                  <a:lnTo>
                    <a:pt x="90317" y="786629"/>
                  </a:lnTo>
                  <a:lnTo>
                    <a:pt x="91055" y="786629"/>
                  </a:lnTo>
                  <a:lnTo>
                    <a:pt x="88898" y="785458"/>
                  </a:lnTo>
                  <a:close/>
                </a:path>
                <a:path w="1905000" h="843914">
                  <a:moveTo>
                    <a:pt x="1817670" y="784580"/>
                  </a:moveTo>
                  <a:lnTo>
                    <a:pt x="1816052" y="785459"/>
                  </a:lnTo>
                  <a:lnTo>
                    <a:pt x="1814633" y="786629"/>
                  </a:lnTo>
                  <a:lnTo>
                    <a:pt x="1817670" y="784580"/>
                  </a:lnTo>
                  <a:close/>
                </a:path>
                <a:path w="1905000" h="843914">
                  <a:moveTo>
                    <a:pt x="1871609" y="784580"/>
                  </a:moveTo>
                  <a:lnTo>
                    <a:pt x="1817670" y="784580"/>
                  </a:lnTo>
                  <a:lnTo>
                    <a:pt x="1814633" y="786629"/>
                  </a:lnTo>
                  <a:lnTo>
                    <a:pt x="1869919" y="786629"/>
                  </a:lnTo>
                  <a:lnTo>
                    <a:pt x="1871609" y="784580"/>
                  </a:lnTo>
                  <a:close/>
                </a:path>
                <a:path w="1905000" h="843914">
                  <a:moveTo>
                    <a:pt x="1833087" y="771404"/>
                  </a:moveTo>
                  <a:lnTo>
                    <a:pt x="1816052" y="785459"/>
                  </a:lnTo>
                  <a:lnTo>
                    <a:pt x="1817670" y="784580"/>
                  </a:lnTo>
                  <a:lnTo>
                    <a:pt x="1871609" y="784580"/>
                  </a:lnTo>
                  <a:lnTo>
                    <a:pt x="1878479" y="776254"/>
                  </a:lnTo>
                  <a:lnTo>
                    <a:pt x="1879165" y="775237"/>
                  </a:lnTo>
                  <a:lnTo>
                    <a:pt x="1880481" y="772812"/>
                  </a:lnTo>
                  <a:lnTo>
                    <a:pt x="1831925" y="772812"/>
                  </a:lnTo>
                  <a:lnTo>
                    <a:pt x="1833087" y="771404"/>
                  </a:lnTo>
                  <a:close/>
                </a:path>
                <a:path w="1905000" h="843914">
                  <a:moveTo>
                    <a:pt x="87834" y="784580"/>
                  </a:moveTo>
                  <a:lnTo>
                    <a:pt x="87281" y="784580"/>
                  </a:lnTo>
                  <a:lnTo>
                    <a:pt x="88898" y="785458"/>
                  </a:lnTo>
                  <a:lnTo>
                    <a:pt x="87834" y="784580"/>
                  </a:lnTo>
                  <a:close/>
                </a:path>
                <a:path w="1905000" h="843914">
                  <a:moveTo>
                    <a:pt x="70455" y="770242"/>
                  </a:moveTo>
                  <a:lnTo>
                    <a:pt x="73026" y="772812"/>
                  </a:lnTo>
                  <a:lnTo>
                    <a:pt x="71863" y="771403"/>
                  </a:lnTo>
                  <a:lnTo>
                    <a:pt x="70455" y="770242"/>
                  </a:lnTo>
                  <a:close/>
                </a:path>
                <a:path w="1905000" h="843914">
                  <a:moveTo>
                    <a:pt x="71863" y="771403"/>
                  </a:moveTo>
                  <a:lnTo>
                    <a:pt x="73026" y="772812"/>
                  </a:lnTo>
                  <a:lnTo>
                    <a:pt x="73571" y="772812"/>
                  </a:lnTo>
                  <a:lnTo>
                    <a:pt x="71863" y="771403"/>
                  </a:lnTo>
                  <a:close/>
                </a:path>
                <a:path w="1905000" h="843914">
                  <a:moveTo>
                    <a:pt x="1834495" y="770242"/>
                  </a:moveTo>
                  <a:lnTo>
                    <a:pt x="1833087" y="771404"/>
                  </a:lnTo>
                  <a:lnTo>
                    <a:pt x="1831925" y="772812"/>
                  </a:lnTo>
                  <a:lnTo>
                    <a:pt x="1834495" y="770242"/>
                  </a:lnTo>
                  <a:close/>
                </a:path>
                <a:path w="1905000" h="843914">
                  <a:moveTo>
                    <a:pt x="1881876" y="770242"/>
                  </a:moveTo>
                  <a:lnTo>
                    <a:pt x="1834495" y="770242"/>
                  </a:lnTo>
                  <a:lnTo>
                    <a:pt x="1831925" y="772812"/>
                  </a:lnTo>
                  <a:lnTo>
                    <a:pt x="1880481" y="772812"/>
                  </a:lnTo>
                  <a:lnTo>
                    <a:pt x="1881876" y="770242"/>
                  </a:lnTo>
                  <a:close/>
                </a:path>
                <a:path w="1905000" h="843914">
                  <a:moveTo>
                    <a:pt x="1847139" y="754371"/>
                  </a:moveTo>
                  <a:lnTo>
                    <a:pt x="1833087" y="771404"/>
                  </a:lnTo>
                  <a:lnTo>
                    <a:pt x="1834495" y="770242"/>
                  </a:lnTo>
                  <a:lnTo>
                    <a:pt x="1881876" y="770242"/>
                  </a:lnTo>
                  <a:lnTo>
                    <a:pt x="1889613" y="755986"/>
                  </a:lnTo>
                  <a:lnTo>
                    <a:pt x="1846263" y="755986"/>
                  </a:lnTo>
                  <a:lnTo>
                    <a:pt x="1847139" y="754371"/>
                  </a:lnTo>
                  <a:close/>
                </a:path>
                <a:path w="1905000" h="843914">
                  <a:moveTo>
                    <a:pt x="70905" y="770242"/>
                  </a:moveTo>
                  <a:lnTo>
                    <a:pt x="70455" y="770242"/>
                  </a:lnTo>
                  <a:lnTo>
                    <a:pt x="71863" y="771403"/>
                  </a:lnTo>
                  <a:lnTo>
                    <a:pt x="70905" y="770242"/>
                  </a:lnTo>
                  <a:close/>
                </a:path>
                <a:path w="1905000" h="843914">
                  <a:moveTo>
                    <a:pt x="56639" y="752951"/>
                  </a:moveTo>
                  <a:lnTo>
                    <a:pt x="58687" y="755986"/>
                  </a:lnTo>
                  <a:lnTo>
                    <a:pt x="57811" y="754371"/>
                  </a:lnTo>
                  <a:lnTo>
                    <a:pt x="56639" y="752951"/>
                  </a:lnTo>
                  <a:close/>
                </a:path>
                <a:path w="1905000" h="843914">
                  <a:moveTo>
                    <a:pt x="57811" y="754371"/>
                  </a:moveTo>
                  <a:lnTo>
                    <a:pt x="58687" y="755986"/>
                  </a:lnTo>
                  <a:lnTo>
                    <a:pt x="59143" y="755986"/>
                  </a:lnTo>
                  <a:lnTo>
                    <a:pt x="57811" y="754371"/>
                  </a:lnTo>
                  <a:close/>
                </a:path>
                <a:path w="1905000" h="843914">
                  <a:moveTo>
                    <a:pt x="1848311" y="752951"/>
                  </a:moveTo>
                  <a:lnTo>
                    <a:pt x="1847139" y="754371"/>
                  </a:lnTo>
                  <a:lnTo>
                    <a:pt x="1846263" y="755986"/>
                  </a:lnTo>
                  <a:lnTo>
                    <a:pt x="1848311" y="752951"/>
                  </a:lnTo>
                  <a:close/>
                </a:path>
                <a:path w="1905000" h="843914">
                  <a:moveTo>
                    <a:pt x="1891261" y="752951"/>
                  </a:moveTo>
                  <a:lnTo>
                    <a:pt x="1848311" y="752951"/>
                  </a:lnTo>
                  <a:lnTo>
                    <a:pt x="1846263" y="755986"/>
                  </a:lnTo>
                  <a:lnTo>
                    <a:pt x="1889613" y="755986"/>
                  </a:lnTo>
                  <a:lnTo>
                    <a:pt x="1891261" y="752951"/>
                  </a:lnTo>
                  <a:close/>
                </a:path>
                <a:path w="1905000" h="843914">
                  <a:moveTo>
                    <a:pt x="57040" y="752951"/>
                  </a:moveTo>
                  <a:lnTo>
                    <a:pt x="56639" y="752951"/>
                  </a:lnTo>
                  <a:lnTo>
                    <a:pt x="57811" y="754371"/>
                  </a:lnTo>
                  <a:lnTo>
                    <a:pt x="57040" y="752951"/>
                  </a:lnTo>
                  <a:close/>
                </a:path>
                <a:path w="1905000" h="843914">
                  <a:moveTo>
                    <a:pt x="1858010" y="734345"/>
                  </a:moveTo>
                  <a:lnTo>
                    <a:pt x="1847139" y="754371"/>
                  </a:lnTo>
                  <a:lnTo>
                    <a:pt x="1848311" y="752951"/>
                  </a:lnTo>
                  <a:lnTo>
                    <a:pt x="1891261" y="752951"/>
                  </a:lnTo>
                  <a:lnTo>
                    <a:pt x="1892566" y="750547"/>
                  </a:lnTo>
                  <a:lnTo>
                    <a:pt x="1892949" y="749698"/>
                  </a:lnTo>
                  <a:lnTo>
                    <a:pt x="1897968" y="735731"/>
                  </a:lnTo>
                  <a:lnTo>
                    <a:pt x="1857490" y="735731"/>
                  </a:lnTo>
                  <a:lnTo>
                    <a:pt x="1858010" y="734345"/>
                  </a:lnTo>
                  <a:close/>
                </a:path>
                <a:path w="1905000" h="843914">
                  <a:moveTo>
                    <a:pt x="46314" y="733191"/>
                  </a:moveTo>
                  <a:lnTo>
                    <a:pt x="47461" y="735731"/>
                  </a:lnTo>
                  <a:lnTo>
                    <a:pt x="46940" y="734345"/>
                  </a:lnTo>
                  <a:lnTo>
                    <a:pt x="46314" y="733191"/>
                  </a:lnTo>
                  <a:close/>
                </a:path>
                <a:path w="1905000" h="843914">
                  <a:moveTo>
                    <a:pt x="46981" y="734419"/>
                  </a:moveTo>
                  <a:lnTo>
                    <a:pt x="47461" y="735731"/>
                  </a:lnTo>
                  <a:lnTo>
                    <a:pt x="47693" y="735731"/>
                  </a:lnTo>
                  <a:lnTo>
                    <a:pt x="46981" y="734419"/>
                  </a:lnTo>
                  <a:close/>
                </a:path>
                <a:path w="1905000" h="843914">
                  <a:moveTo>
                    <a:pt x="1858636" y="733191"/>
                  </a:moveTo>
                  <a:lnTo>
                    <a:pt x="1857982" y="734419"/>
                  </a:lnTo>
                  <a:lnTo>
                    <a:pt x="1857490" y="735731"/>
                  </a:lnTo>
                  <a:lnTo>
                    <a:pt x="1858636" y="733191"/>
                  </a:lnTo>
                  <a:close/>
                </a:path>
                <a:path w="1905000" h="843914">
                  <a:moveTo>
                    <a:pt x="1898718" y="733191"/>
                  </a:moveTo>
                  <a:lnTo>
                    <a:pt x="1858636" y="733191"/>
                  </a:lnTo>
                  <a:lnTo>
                    <a:pt x="1857490" y="735731"/>
                  </a:lnTo>
                  <a:lnTo>
                    <a:pt x="1897968" y="735731"/>
                  </a:lnTo>
                  <a:lnTo>
                    <a:pt x="1898342" y="734692"/>
                  </a:lnTo>
                  <a:lnTo>
                    <a:pt x="1898718" y="733191"/>
                  </a:lnTo>
                  <a:close/>
                </a:path>
                <a:path w="1905000" h="843914">
                  <a:moveTo>
                    <a:pt x="46531" y="733191"/>
                  </a:moveTo>
                  <a:lnTo>
                    <a:pt x="46314" y="733191"/>
                  </a:lnTo>
                  <a:lnTo>
                    <a:pt x="46981" y="734419"/>
                  </a:lnTo>
                  <a:lnTo>
                    <a:pt x="46531" y="733191"/>
                  </a:lnTo>
                  <a:close/>
                </a:path>
                <a:path w="1905000" h="843914">
                  <a:moveTo>
                    <a:pt x="1857970" y="108874"/>
                  </a:moveTo>
                  <a:lnTo>
                    <a:pt x="1866818" y="152290"/>
                  </a:lnTo>
                  <a:lnTo>
                    <a:pt x="1866825" y="691001"/>
                  </a:lnTo>
                  <a:lnTo>
                    <a:pt x="1866207" y="702801"/>
                  </a:lnTo>
                  <a:lnTo>
                    <a:pt x="1864367" y="714213"/>
                  </a:lnTo>
                  <a:lnTo>
                    <a:pt x="1861442" y="725205"/>
                  </a:lnTo>
                  <a:lnTo>
                    <a:pt x="1858010" y="734345"/>
                  </a:lnTo>
                  <a:lnTo>
                    <a:pt x="1858636" y="733191"/>
                  </a:lnTo>
                  <a:lnTo>
                    <a:pt x="1898718" y="733191"/>
                  </a:lnTo>
                  <a:lnTo>
                    <a:pt x="1902031" y="719961"/>
                  </a:lnTo>
                  <a:lnTo>
                    <a:pt x="1904259" y="704723"/>
                  </a:lnTo>
                  <a:lnTo>
                    <a:pt x="1904928" y="691001"/>
                  </a:lnTo>
                  <a:lnTo>
                    <a:pt x="1904951" y="152290"/>
                  </a:lnTo>
                  <a:lnTo>
                    <a:pt x="1904064" y="136655"/>
                  </a:lnTo>
                  <a:lnTo>
                    <a:pt x="1901649" y="121461"/>
                  </a:lnTo>
                  <a:lnTo>
                    <a:pt x="1898653" y="110102"/>
                  </a:lnTo>
                  <a:lnTo>
                    <a:pt x="1858636" y="110102"/>
                  </a:lnTo>
                  <a:lnTo>
                    <a:pt x="1857970" y="108874"/>
                  </a:lnTo>
                  <a:close/>
                </a:path>
                <a:path w="1905000" h="843914">
                  <a:moveTo>
                    <a:pt x="47461" y="107562"/>
                  </a:moveTo>
                  <a:lnTo>
                    <a:pt x="46314" y="110102"/>
                  </a:lnTo>
                  <a:lnTo>
                    <a:pt x="46968" y="108874"/>
                  </a:lnTo>
                  <a:lnTo>
                    <a:pt x="47461" y="107562"/>
                  </a:lnTo>
                  <a:close/>
                </a:path>
                <a:path w="1905000" h="843914">
                  <a:moveTo>
                    <a:pt x="46940" y="108948"/>
                  </a:moveTo>
                  <a:lnTo>
                    <a:pt x="46314" y="110102"/>
                  </a:lnTo>
                  <a:lnTo>
                    <a:pt x="46507" y="110102"/>
                  </a:lnTo>
                  <a:lnTo>
                    <a:pt x="46940" y="108948"/>
                  </a:lnTo>
                  <a:close/>
                </a:path>
                <a:path w="1905000" h="843914">
                  <a:moveTo>
                    <a:pt x="1857490" y="107562"/>
                  </a:moveTo>
                  <a:lnTo>
                    <a:pt x="1858010" y="108948"/>
                  </a:lnTo>
                  <a:lnTo>
                    <a:pt x="1858636" y="110102"/>
                  </a:lnTo>
                  <a:lnTo>
                    <a:pt x="1857490" y="107562"/>
                  </a:lnTo>
                  <a:close/>
                </a:path>
                <a:path w="1905000" h="843914">
                  <a:moveTo>
                    <a:pt x="1897984" y="107562"/>
                  </a:moveTo>
                  <a:lnTo>
                    <a:pt x="1857490" y="107562"/>
                  </a:lnTo>
                  <a:lnTo>
                    <a:pt x="1858636" y="110102"/>
                  </a:lnTo>
                  <a:lnTo>
                    <a:pt x="1898653" y="110102"/>
                  </a:lnTo>
                  <a:lnTo>
                    <a:pt x="1897984" y="107562"/>
                  </a:lnTo>
                  <a:close/>
                </a:path>
                <a:path w="1905000" h="843914">
                  <a:moveTo>
                    <a:pt x="47693" y="107562"/>
                  </a:moveTo>
                  <a:lnTo>
                    <a:pt x="47461" y="107562"/>
                  </a:lnTo>
                  <a:lnTo>
                    <a:pt x="46940" y="108948"/>
                  </a:lnTo>
                  <a:lnTo>
                    <a:pt x="47693" y="107562"/>
                  </a:lnTo>
                  <a:close/>
                </a:path>
                <a:path w="1905000" h="843914">
                  <a:moveTo>
                    <a:pt x="1847141" y="88924"/>
                  </a:moveTo>
                  <a:lnTo>
                    <a:pt x="1857970" y="108874"/>
                  </a:lnTo>
                  <a:lnTo>
                    <a:pt x="1857490" y="107562"/>
                  </a:lnTo>
                  <a:lnTo>
                    <a:pt x="1897984" y="107562"/>
                  </a:lnTo>
                  <a:lnTo>
                    <a:pt x="1897782" y="106796"/>
                  </a:lnTo>
                  <a:lnTo>
                    <a:pt x="1892949" y="93593"/>
                  </a:lnTo>
                  <a:lnTo>
                    <a:pt x="1892564" y="92743"/>
                  </a:lnTo>
                  <a:lnTo>
                    <a:pt x="1891261" y="90342"/>
                  </a:lnTo>
                  <a:lnTo>
                    <a:pt x="1848311" y="90342"/>
                  </a:lnTo>
                  <a:lnTo>
                    <a:pt x="1847141" y="88924"/>
                  </a:lnTo>
                  <a:close/>
                </a:path>
                <a:path w="1905000" h="843914">
                  <a:moveTo>
                    <a:pt x="58687" y="87306"/>
                  </a:moveTo>
                  <a:lnTo>
                    <a:pt x="56639" y="90342"/>
                  </a:lnTo>
                  <a:lnTo>
                    <a:pt x="57809" y="88924"/>
                  </a:lnTo>
                  <a:lnTo>
                    <a:pt x="58687" y="87306"/>
                  </a:lnTo>
                  <a:close/>
                </a:path>
                <a:path w="1905000" h="843914">
                  <a:moveTo>
                    <a:pt x="57809" y="88924"/>
                  </a:moveTo>
                  <a:lnTo>
                    <a:pt x="56639" y="90342"/>
                  </a:lnTo>
                  <a:lnTo>
                    <a:pt x="57039" y="90342"/>
                  </a:lnTo>
                  <a:lnTo>
                    <a:pt x="57809" y="88924"/>
                  </a:lnTo>
                  <a:close/>
                </a:path>
                <a:path w="1905000" h="843914">
                  <a:moveTo>
                    <a:pt x="1846263" y="87306"/>
                  </a:moveTo>
                  <a:lnTo>
                    <a:pt x="1847141" y="88924"/>
                  </a:lnTo>
                  <a:lnTo>
                    <a:pt x="1848311" y="90342"/>
                  </a:lnTo>
                  <a:lnTo>
                    <a:pt x="1846263" y="87306"/>
                  </a:lnTo>
                  <a:close/>
                </a:path>
                <a:path w="1905000" h="843914">
                  <a:moveTo>
                    <a:pt x="1889613" y="87306"/>
                  </a:moveTo>
                  <a:lnTo>
                    <a:pt x="1846263" y="87306"/>
                  </a:lnTo>
                  <a:lnTo>
                    <a:pt x="1848311" y="90342"/>
                  </a:lnTo>
                  <a:lnTo>
                    <a:pt x="1891261" y="90342"/>
                  </a:lnTo>
                  <a:lnTo>
                    <a:pt x="1889613" y="87306"/>
                  </a:lnTo>
                  <a:close/>
                </a:path>
                <a:path w="1905000" h="843914">
                  <a:moveTo>
                    <a:pt x="59144" y="87306"/>
                  </a:moveTo>
                  <a:lnTo>
                    <a:pt x="58687" y="87306"/>
                  </a:lnTo>
                  <a:lnTo>
                    <a:pt x="57809" y="88924"/>
                  </a:lnTo>
                  <a:lnTo>
                    <a:pt x="59144" y="87306"/>
                  </a:lnTo>
                  <a:close/>
                </a:path>
                <a:path w="1905000" h="843914">
                  <a:moveTo>
                    <a:pt x="1833086" y="71889"/>
                  </a:moveTo>
                  <a:lnTo>
                    <a:pt x="1847141" y="88924"/>
                  </a:lnTo>
                  <a:lnTo>
                    <a:pt x="1846263" y="87306"/>
                  </a:lnTo>
                  <a:lnTo>
                    <a:pt x="1889613" y="87306"/>
                  </a:lnTo>
                  <a:lnTo>
                    <a:pt x="1881876" y="73051"/>
                  </a:lnTo>
                  <a:lnTo>
                    <a:pt x="1834495" y="73051"/>
                  </a:lnTo>
                  <a:lnTo>
                    <a:pt x="1833086" y="71889"/>
                  </a:lnTo>
                  <a:close/>
                </a:path>
                <a:path w="1905000" h="843914">
                  <a:moveTo>
                    <a:pt x="73026" y="70481"/>
                  </a:moveTo>
                  <a:lnTo>
                    <a:pt x="70455" y="73051"/>
                  </a:lnTo>
                  <a:lnTo>
                    <a:pt x="71864" y="71889"/>
                  </a:lnTo>
                  <a:lnTo>
                    <a:pt x="73026" y="70481"/>
                  </a:lnTo>
                  <a:close/>
                </a:path>
                <a:path w="1905000" h="843914">
                  <a:moveTo>
                    <a:pt x="71864" y="71889"/>
                  </a:moveTo>
                  <a:lnTo>
                    <a:pt x="70455" y="73051"/>
                  </a:lnTo>
                  <a:lnTo>
                    <a:pt x="70905" y="73051"/>
                  </a:lnTo>
                  <a:lnTo>
                    <a:pt x="71864" y="71889"/>
                  </a:lnTo>
                  <a:close/>
                </a:path>
                <a:path w="1905000" h="843914">
                  <a:moveTo>
                    <a:pt x="1831925" y="70481"/>
                  </a:moveTo>
                  <a:lnTo>
                    <a:pt x="1833087" y="71889"/>
                  </a:lnTo>
                  <a:lnTo>
                    <a:pt x="1834495" y="73051"/>
                  </a:lnTo>
                  <a:lnTo>
                    <a:pt x="1831925" y="70481"/>
                  </a:lnTo>
                  <a:close/>
                </a:path>
                <a:path w="1905000" h="843914">
                  <a:moveTo>
                    <a:pt x="1880481" y="70481"/>
                  </a:moveTo>
                  <a:lnTo>
                    <a:pt x="1831925" y="70481"/>
                  </a:lnTo>
                  <a:lnTo>
                    <a:pt x="1834495" y="73051"/>
                  </a:lnTo>
                  <a:lnTo>
                    <a:pt x="1881876" y="73051"/>
                  </a:lnTo>
                  <a:lnTo>
                    <a:pt x="1880481" y="70481"/>
                  </a:lnTo>
                  <a:close/>
                </a:path>
                <a:path w="1905000" h="843914">
                  <a:moveTo>
                    <a:pt x="73571" y="70481"/>
                  </a:moveTo>
                  <a:lnTo>
                    <a:pt x="73026" y="70481"/>
                  </a:lnTo>
                  <a:lnTo>
                    <a:pt x="71864" y="71889"/>
                  </a:lnTo>
                  <a:lnTo>
                    <a:pt x="73571" y="70481"/>
                  </a:lnTo>
                  <a:close/>
                </a:path>
                <a:path w="1905000" h="843914">
                  <a:moveTo>
                    <a:pt x="1816052" y="57833"/>
                  </a:moveTo>
                  <a:lnTo>
                    <a:pt x="1833086" y="71889"/>
                  </a:lnTo>
                  <a:lnTo>
                    <a:pt x="1831925" y="70481"/>
                  </a:lnTo>
                  <a:lnTo>
                    <a:pt x="1880481" y="70481"/>
                  </a:lnTo>
                  <a:lnTo>
                    <a:pt x="1879165" y="68055"/>
                  </a:lnTo>
                  <a:lnTo>
                    <a:pt x="1878479" y="67038"/>
                  </a:lnTo>
                  <a:lnTo>
                    <a:pt x="1871609" y="58712"/>
                  </a:lnTo>
                  <a:lnTo>
                    <a:pt x="1817670" y="58712"/>
                  </a:lnTo>
                  <a:lnTo>
                    <a:pt x="1816052" y="57833"/>
                  </a:lnTo>
                  <a:close/>
                </a:path>
                <a:path w="1905000" h="843914">
                  <a:moveTo>
                    <a:pt x="90317" y="56663"/>
                  </a:moveTo>
                  <a:lnTo>
                    <a:pt x="87281" y="58713"/>
                  </a:lnTo>
                  <a:lnTo>
                    <a:pt x="88899" y="57833"/>
                  </a:lnTo>
                  <a:lnTo>
                    <a:pt x="90317" y="56663"/>
                  </a:lnTo>
                  <a:close/>
                </a:path>
                <a:path w="1905000" h="843914">
                  <a:moveTo>
                    <a:pt x="88894" y="57837"/>
                  </a:moveTo>
                  <a:lnTo>
                    <a:pt x="87281" y="58713"/>
                  </a:lnTo>
                  <a:lnTo>
                    <a:pt x="87834" y="58712"/>
                  </a:lnTo>
                  <a:lnTo>
                    <a:pt x="88894" y="57837"/>
                  </a:lnTo>
                  <a:close/>
                </a:path>
                <a:path w="1905000" h="843914">
                  <a:moveTo>
                    <a:pt x="1814633" y="56663"/>
                  </a:moveTo>
                  <a:lnTo>
                    <a:pt x="1816059" y="57837"/>
                  </a:lnTo>
                  <a:lnTo>
                    <a:pt x="1817670" y="58712"/>
                  </a:lnTo>
                  <a:lnTo>
                    <a:pt x="1814633" y="56663"/>
                  </a:lnTo>
                  <a:close/>
                </a:path>
                <a:path w="1905000" h="843914">
                  <a:moveTo>
                    <a:pt x="1869919" y="56663"/>
                  </a:moveTo>
                  <a:lnTo>
                    <a:pt x="1814633" y="56663"/>
                  </a:lnTo>
                  <a:lnTo>
                    <a:pt x="1817670" y="58712"/>
                  </a:lnTo>
                  <a:lnTo>
                    <a:pt x="1871609" y="58712"/>
                  </a:lnTo>
                  <a:lnTo>
                    <a:pt x="1869919" y="56663"/>
                  </a:lnTo>
                  <a:close/>
                </a:path>
                <a:path w="1905000" h="843914">
                  <a:moveTo>
                    <a:pt x="91057" y="56663"/>
                  </a:moveTo>
                  <a:lnTo>
                    <a:pt x="90317" y="56663"/>
                  </a:lnTo>
                  <a:lnTo>
                    <a:pt x="88894" y="57837"/>
                  </a:lnTo>
                  <a:lnTo>
                    <a:pt x="91057" y="56663"/>
                  </a:lnTo>
                  <a:close/>
                </a:path>
                <a:path w="1905000" h="843914">
                  <a:moveTo>
                    <a:pt x="1796028" y="46966"/>
                  </a:moveTo>
                  <a:lnTo>
                    <a:pt x="1816052" y="57833"/>
                  </a:lnTo>
                  <a:lnTo>
                    <a:pt x="1814633" y="56663"/>
                  </a:lnTo>
                  <a:lnTo>
                    <a:pt x="1869919" y="56663"/>
                  </a:lnTo>
                  <a:lnTo>
                    <a:pt x="1862347" y="47486"/>
                  </a:lnTo>
                  <a:lnTo>
                    <a:pt x="1797414" y="47486"/>
                  </a:lnTo>
                  <a:lnTo>
                    <a:pt x="1796028" y="46966"/>
                  </a:lnTo>
                  <a:close/>
                </a:path>
                <a:path w="1905000" h="843914">
                  <a:moveTo>
                    <a:pt x="110077" y="46339"/>
                  </a:moveTo>
                  <a:lnTo>
                    <a:pt x="107537" y="47486"/>
                  </a:lnTo>
                  <a:lnTo>
                    <a:pt x="108922" y="46966"/>
                  </a:lnTo>
                  <a:lnTo>
                    <a:pt x="110077" y="46339"/>
                  </a:lnTo>
                  <a:close/>
                </a:path>
                <a:path w="1905000" h="843914">
                  <a:moveTo>
                    <a:pt x="108849" y="47006"/>
                  </a:moveTo>
                  <a:lnTo>
                    <a:pt x="107537" y="47486"/>
                  </a:lnTo>
                  <a:lnTo>
                    <a:pt x="107964" y="47486"/>
                  </a:lnTo>
                  <a:lnTo>
                    <a:pt x="108849" y="47006"/>
                  </a:lnTo>
                  <a:close/>
                </a:path>
                <a:path w="1905000" h="843914">
                  <a:moveTo>
                    <a:pt x="1794874" y="46339"/>
                  </a:moveTo>
                  <a:lnTo>
                    <a:pt x="1796028" y="46966"/>
                  </a:lnTo>
                  <a:lnTo>
                    <a:pt x="1797414" y="47486"/>
                  </a:lnTo>
                  <a:lnTo>
                    <a:pt x="1794874" y="46339"/>
                  </a:lnTo>
                  <a:close/>
                </a:path>
                <a:path w="1905000" h="843914">
                  <a:moveTo>
                    <a:pt x="1861400" y="46339"/>
                  </a:moveTo>
                  <a:lnTo>
                    <a:pt x="1794874" y="46339"/>
                  </a:lnTo>
                  <a:lnTo>
                    <a:pt x="1797414" y="47486"/>
                  </a:lnTo>
                  <a:lnTo>
                    <a:pt x="1862347" y="47486"/>
                  </a:lnTo>
                  <a:lnTo>
                    <a:pt x="1861400" y="46339"/>
                  </a:lnTo>
                  <a:close/>
                </a:path>
                <a:path w="1905000" h="843914">
                  <a:moveTo>
                    <a:pt x="110669" y="46339"/>
                  </a:moveTo>
                  <a:lnTo>
                    <a:pt x="110077" y="46339"/>
                  </a:lnTo>
                  <a:lnTo>
                    <a:pt x="108849" y="47006"/>
                  </a:lnTo>
                  <a:lnTo>
                    <a:pt x="110669" y="46339"/>
                  </a:lnTo>
                  <a:close/>
                </a:path>
                <a:path w="1905000" h="843914">
                  <a:moveTo>
                    <a:pt x="1851971" y="38075"/>
                  </a:moveTo>
                  <a:lnTo>
                    <a:pt x="154187" y="38075"/>
                  </a:lnTo>
                  <a:lnTo>
                    <a:pt x="1751724" y="38100"/>
                  </a:lnTo>
                  <a:lnTo>
                    <a:pt x="1764485" y="38769"/>
                  </a:lnTo>
                  <a:lnTo>
                    <a:pt x="1775896" y="40609"/>
                  </a:lnTo>
                  <a:lnTo>
                    <a:pt x="1786888" y="43534"/>
                  </a:lnTo>
                  <a:lnTo>
                    <a:pt x="1796028" y="46966"/>
                  </a:lnTo>
                  <a:lnTo>
                    <a:pt x="1794874" y="46339"/>
                  </a:lnTo>
                  <a:lnTo>
                    <a:pt x="1861400" y="46339"/>
                  </a:lnTo>
                  <a:lnTo>
                    <a:pt x="1860540" y="45297"/>
                  </a:lnTo>
                  <a:lnTo>
                    <a:pt x="1859679" y="44436"/>
                  </a:lnTo>
                  <a:lnTo>
                    <a:pt x="1851971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527469" y="1792732"/>
            <a:ext cx="1095375" cy="69024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 indent="41910">
              <a:lnSpc>
                <a:spcPts val="2590"/>
              </a:lnSpc>
              <a:spcBef>
                <a:spcPts val="225"/>
              </a:spcBef>
            </a:pPr>
            <a:r>
              <a:rPr dirty="0" sz="2200" spc="-10" b="1">
                <a:latin typeface="Calibri"/>
                <a:cs typeface="Calibri"/>
              </a:rPr>
              <a:t>Selected Elements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5408193" y="4558878"/>
            <a:ext cx="3592829" cy="1881505"/>
            <a:chOff x="5408193" y="4558878"/>
            <a:chExt cx="3592829" cy="1881505"/>
          </a:xfrm>
        </p:grpSpPr>
        <p:sp>
          <p:nvSpPr>
            <p:cNvPr id="16" name="object 16" descr=""/>
            <p:cNvSpPr/>
            <p:nvPr/>
          </p:nvSpPr>
          <p:spPr>
            <a:xfrm>
              <a:off x="5408193" y="5461831"/>
              <a:ext cx="1712595" cy="427990"/>
            </a:xfrm>
            <a:custGeom>
              <a:avLst/>
              <a:gdLst/>
              <a:ahLst/>
              <a:cxnLst/>
              <a:rect l="l" t="t" r="r" b="b"/>
              <a:pathLst>
                <a:path w="1712595" h="427989">
                  <a:moveTo>
                    <a:pt x="283804" y="88155"/>
                  </a:moveTo>
                  <a:lnTo>
                    <a:pt x="269257" y="89470"/>
                  </a:lnTo>
                  <a:lnTo>
                    <a:pt x="255866" y="96513"/>
                  </a:lnTo>
                  <a:lnTo>
                    <a:pt x="0" y="304862"/>
                  </a:lnTo>
                  <a:lnTo>
                    <a:pt x="307305" y="425030"/>
                  </a:lnTo>
                  <a:lnTo>
                    <a:pt x="322207" y="427642"/>
                  </a:lnTo>
                  <a:lnTo>
                    <a:pt x="336460" y="424448"/>
                  </a:lnTo>
                  <a:lnTo>
                    <a:pt x="348474" y="416143"/>
                  </a:lnTo>
                  <a:lnTo>
                    <a:pt x="356664" y="403422"/>
                  </a:lnTo>
                  <a:lnTo>
                    <a:pt x="359276" y="388520"/>
                  </a:lnTo>
                  <a:lnTo>
                    <a:pt x="356083" y="374267"/>
                  </a:lnTo>
                  <a:lnTo>
                    <a:pt x="347777" y="362252"/>
                  </a:lnTo>
                  <a:lnTo>
                    <a:pt x="335056" y="354063"/>
                  </a:lnTo>
                  <a:lnTo>
                    <a:pt x="275582" y="330806"/>
                  </a:lnTo>
                  <a:lnTo>
                    <a:pt x="80596" y="330806"/>
                  </a:lnTo>
                  <a:lnTo>
                    <a:pt x="68808" y="255524"/>
                  </a:lnTo>
                  <a:lnTo>
                    <a:pt x="208043" y="233722"/>
                  </a:lnTo>
                  <a:lnTo>
                    <a:pt x="303982" y="155601"/>
                  </a:lnTo>
                  <a:lnTo>
                    <a:pt x="313590" y="143915"/>
                  </a:lnTo>
                  <a:lnTo>
                    <a:pt x="317826" y="129937"/>
                  </a:lnTo>
                  <a:lnTo>
                    <a:pt x="316511" y="115390"/>
                  </a:lnTo>
                  <a:lnTo>
                    <a:pt x="309468" y="102000"/>
                  </a:lnTo>
                  <a:lnTo>
                    <a:pt x="297782" y="92390"/>
                  </a:lnTo>
                  <a:lnTo>
                    <a:pt x="283804" y="88155"/>
                  </a:lnTo>
                  <a:close/>
                </a:path>
                <a:path w="1712595" h="427989">
                  <a:moveTo>
                    <a:pt x="208043" y="233722"/>
                  </a:moveTo>
                  <a:lnTo>
                    <a:pt x="68808" y="255524"/>
                  </a:lnTo>
                  <a:lnTo>
                    <a:pt x="80596" y="330806"/>
                  </a:lnTo>
                  <a:lnTo>
                    <a:pt x="132312" y="322709"/>
                  </a:lnTo>
                  <a:lnTo>
                    <a:pt x="98761" y="322709"/>
                  </a:lnTo>
                  <a:lnTo>
                    <a:pt x="88579" y="257681"/>
                  </a:lnTo>
                  <a:lnTo>
                    <a:pt x="178620" y="257681"/>
                  </a:lnTo>
                  <a:lnTo>
                    <a:pt x="208043" y="233722"/>
                  </a:lnTo>
                  <a:close/>
                </a:path>
                <a:path w="1712595" h="427989">
                  <a:moveTo>
                    <a:pt x="219830" y="309005"/>
                  </a:moveTo>
                  <a:lnTo>
                    <a:pt x="80596" y="330806"/>
                  </a:lnTo>
                  <a:lnTo>
                    <a:pt x="275582" y="330806"/>
                  </a:lnTo>
                  <a:lnTo>
                    <a:pt x="219830" y="309005"/>
                  </a:lnTo>
                  <a:close/>
                </a:path>
                <a:path w="1712595" h="427989">
                  <a:moveTo>
                    <a:pt x="88579" y="257681"/>
                  </a:moveTo>
                  <a:lnTo>
                    <a:pt x="98761" y="322709"/>
                  </a:lnTo>
                  <a:lnTo>
                    <a:pt x="149408" y="281468"/>
                  </a:lnTo>
                  <a:lnTo>
                    <a:pt x="88579" y="257681"/>
                  </a:lnTo>
                  <a:close/>
                </a:path>
                <a:path w="1712595" h="427989">
                  <a:moveTo>
                    <a:pt x="149408" y="281468"/>
                  </a:moveTo>
                  <a:lnTo>
                    <a:pt x="98761" y="322709"/>
                  </a:lnTo>
                  <a:lnTo>
                    <a:pt x="132312" y="322709"/>
                  </a:lnTo>
                  <a:lnTo>
                    <a:pt x="219830" y="309005"/>
                  </a:lnTo>
                  <a:lnTo>
                    <a:pt x="149408" y="281468"/>
                  </a:lnTo>
                  <a:close/>
                </a:path>
                <a:path w="1712595" h="427989">
                  <a:moveTo>
                    <a:pt x="1700726" y="0"/>
                  </a:moveTo>
                  <a:lnTo>
                    <a:pt x="208043" y="233722"/>
                  </a:lnTo>
                  <a:lnTo>
                    <a:pt x="149408" y="281468"/>
                  </a:lnTo>
                  <a:lnTo>
                    <a:pt x="219830" y="309005"/>
                  </a:lnTo>
                  <a:lnTo>
                    <a:pt x="1712514" y="75283"/>
                  </a:lnTo>
                  <a:lnTo>
                    <a:pt x="1700726" y="0"/>
                  </a:lnTo>
                  <a:close/>
                </a:path>
                <a:path w="1712595" h="427989">
                  <a:moveTo>
                    <a:pt x="178620" y="257681"/>
                  </a:moveTo>
                  <a:lnTo>
                    <a:pt x="88579" y="257681"/>
                  </a:lnTo>
                  <a:lnTo>
                    <a:pt x="149408" y="281468"/>
                  </a:lnTo>
                  <a:lnTo>
                    <a:pt x="178620" y="257681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114814" y="4577928"/>
              <a:ext cx="1866900" cy="1843405"/>
            </a:xfrm>
            <a:custGeom>
              <a:avLst/>
              <a:gdLst/>
              <a:ahLst/>
              <a:cxnLst/>
              <a:rect l="l" t="t" r="r" b="b"/>
              <a:pathLst>
                <a:path w="1866900" h="1843404">
                  <a:moveTo>
                    <a:pt x="1559712" y="0"/>
                  </a:moveTo>
                  <a:lnTo>
                    <a:pt x="307186" y="0"/>
                  </a:lnTo>
                  <a:lnTo>
                    <a:pt x="261792" y="3330"/>
                  </a:lnTo>
                  <a:lnTo>
                    <a:pt x="218466" y="13006"/>
                  </a:lnTo>
                  <a:lnTo>
                    <a:pt x="177684" y="28550"/>
                  </a:lnTo>
                  <a:lnTo>
                    <a:pt x="139920" y="49490"/>
                  </a:lnTo>
                  <a:lnTo>
                    <a:pt x="105649" y="75348"/>
                  </a:lnTo>
                  <a:lnTo>
                    <a:pt x="75347" y="105650"/>
                  </a:lnTo>
                  <a:lnTo>
                    <a:pt x="49489" y="139921"/>
                  </a:lnTo>
                  <a:lnTo>
                    <a:pt x="28550" y="177685"/>
                  </a:lnTo>
                  <a:lnTo>
                    <a:pt x="13005" y="218468"/>
                  </a:lnTo>
                  <a:lnTo>
                    <a:pt x="3330" y="261793"/>
                  </a:lnTo>
                  <a:lnTo>
                    <a:pt x="0" y="307187"/>
                  </a:lnTo>
                  <a:lnTo>
                    <a:pt x="0" y="1535900"/>
                  </a:lnTo>
                  <a:lnTo>
                    <a:pt x="3330" y="1581293"/>
                  </a:lnTo>
                  <a:lnTo>
                    <a:pt x="13005" y="1624619"/>
                  </a:lnTo>
                  <a:lnTo>
                    <a:pt x="28550" y="1665402"/>
                  </a:lnTo>
                  <a:lnTo>
                    <a:pt x="49489" y="1703166"/>
                  </a:lnTo>
                  <a:lnTo>
                    <a:pt x="75347" y="1737437"/>
                  </a:lnTo>
                  <a:lnTo>
                    <a:pt x="105649" y="1767739"/>
                  </a:lnTo>
                  <a:lnTo>
                    <a:pt x="139920" y="1793597"/>
                  </a:lnTo>
                  <a:lnTo>
                    <a:pt x="177684" y="1814536"/>
                  </a:lnTo>
                  <a:lnTo>
                    <a:pt x="218466" y="1830081"/>
                  </a:lnTo>
                  <a:lnTo>
                    <a:pt x="261792" y="1839756"/>
                  </a:lnTo>
                  <a:lnTo>
                    <a:pt x="307186" y="1843087"/>
                  </a:lnTo>
                  <a:lnTo>
                    <a:pt x="1559712" y="1843087"/>
                  </a:lnTo>
                  <a:lnTo>
                    <a:pt x="1605106" y="1839756"/>
                  </a:lnTo>
                  <a:lnTo>
                    <a:pt x="1648431" y="1830081"/>
                  </a:lnTo>
                  <a:lnTo>
                    <a:pt x="1689214" y="1814536"/>
                  </a:lnTo>
                  <a:lnTo>
                    <a:pt x="1726978" y="1793597"/>
                  </a:lnTo>
                  <a:lnTo>
                    <a:pt x="1761249" y="1767739"/>
                  </a:lnTo>
                  <a:lnTo>
                    <a:pt x="1791551" y="1737437"/>
                  </a:lnTo>
                  <a:lnTo>
                    <a:pt x="1817409" y="1703166"/>
                  </a:lnTo>
                  <a:lnTo>
                    <a:pt x="1838349" y="1665402"/>
                  </a:lnTo>
                  <a:lnTo>
                    <a:pt x="1853893" y="1624619"/>
                  </a:lnTo>
                  <a:lnTo>
                    <a:pt x="1863569" y="1581293"/>
                  </a:lnTo>
                  <a:lnTo>
                    <a:pt x="1866900" y="1535900"/>
                  </a:lnTo>
                  <a:lnTo>
                    <a:pt x="1866900" y="307187"/>
                  </a:lnTo>
                  <a:lnTo>
                    <a:pt x="1863569" y="261793"/>
                  </a:lnTo>
                  <a:lnTo>
                    <a:pt x="1853893" y="218468"/>
                  </a:lnTo>
                  <a:lnTo>
                    <a:pt x="1838349" y="177685"/>
                  </a:lnTo>
                  <a:lnTo>
                    <a:pt x="1817409" y="139921"/>
                  </a:lnTo>
                  <a:lnTo>
                    <a:pt x="1791551" y="105650"/>
                  </a:lnTo>
                  <a:lnTo>
                    <a:pt x="1761249" y="75348"/>
                  </a:lnTo>
                  <a:lnTo>
                    <a:pt x="1726978" y="49490"/>
                  </a:lnTo>
                  <a:lnTo>
                    <a:pt x="1689214" y="28550"/>
                  </a:lnTo>
                  <a:lnTo>
                    <a:pt x="1648431" y="13006"/>
                  </a:lnTo>
                  <a:lnTo>
                    <a:pt x="1605106" y="3330"/>
                  </a:lnTo>
                  <a:lnTo>
                    <a:pt x="15597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095788" y="4558878"/>
              <a:ext cx="1905000" cy="1881505"/>
            </a:xfrm>
            <a:custGeom>
              <a:avLst/>
              <a:gdLst/>
              <a:ahLst/>
              <a:cxnLst/>
              <a:rect l="l" t="t" r="r" b="b"/>
              <a:pathLst>
                <a:path w="1905000" h="1881504">
                  <a:moveTo>
                    <a:pt x="1578738" y="0"/>
                  </a:moveTo>
                  <a:lnTo>
                    <a:pt x="325252" y="24"/>
                  </a:lnTo>
                  <a:lnTo>
                    <a:pt x="259560" y="6841"/>
                  </a:lnTo>
                  <a:lnTo>
                    <a:pt x="198374" y="26028"/>
                  </a:lnTo>
                  <a:lnTo>
                    <a:pt x="143052" y="56257"/>
                  </a:lnTo>
                  <a:lnTo>
                    <a:pt x="94900" y="96211"/>
                  </a:lnTo>
                  <a:lnTo>
                    <a:pt x="55206" y="144595"/>
                  </a:lnTo>
                  <a:lnTo>
                    <a:pt x="25276" y="200118"/>
                  </a:lnTo>
                  <a:lnTo>
                    <a:pt x="6435" y="261454"/>
                  </a:lnTo>
                  <a:lnTo>
                    <a:pt x="23" y="325277"/>
                  </a:lnTo>
                  <a:lnTo>
                    <a:pt x="0" y="1555910"/>
                  </a:lnTo>
                  <a:lnTo>
                    <a:pt x="1779" y="1589232"/>
                  </a:lnTo>
                  <a:lnTo>
                    <a:pt x="14946" y="1652845"/>
                  </a:lnTo>
                  <a:lnTo>
                    <a:pt x="39820" y="1711264"/>
                  </a:lnTo>
                  <a:lnTo>
                    <a:pt x="75074" y="1763162"/>
                  </a:lnTo>
                  <a:lnTo>
                    <a:pt x="119404" y="1807247"/>
                  </a:lnTo>
                  <a:lnTo>
                    <a:pt x="171521" y="1842223"/>
                  </a:lnTo>
                  <a:lnTo>
                    <a:pt x="230120" y="1866776"/>
                  </a:lnTo>
                  <a:lnTo>
                    <a:pt x="293843" y="1879577"/>
                  </a:lnTo>
                  <a:lnTo>
                    <a:pt x="326212" y="1881187"/>
                  </a:lnTo>
                  <a:lnTo>
                    <a:pt x="1579699" y="1881163"/>
                  </a:lnTo>
                  <a:lnTo>
                    <a:pt x="1645391" y="1874346"/>
                  </a:lnTo>
                  <a:lnTo>
                    <a:pt x="1706576" y="1855159"/>
                  </a:lnTo>
                  <a:lnTo>
                    <a:pt x="1731406" y="1843111"/>
                  </a:lnTo>
                  <a:lnTo>
                    <a:pt x="326212" y="1843087"/>
                  </a:lnTo>
                  <a:lnTo>
                    <a:pt x="295765" y="1841525"/>
                  </a:lnTo>
                  <a:lnTo>
                    <a:pt x="239608" y="1829877"/>
                  </a:lnTo>
                  <a:lnTo>
                    <a:pt x="188056" y="1807899"/>
                  </a:lnTo>
                  <a:lnTo>
                    <a:pt x="142220" y="1776734"/>
                  </a:lnTo>
                  <a:lnTo>
                    <a:pt x="103270" y="1737537"/>
                  </a:lnTo>
                  <a:lnTo>
                    <a:pt x="72382" y="1691482"/>
                  </a:lnTo>
                  <a:lnTo>
                    <a:pt x="50725" y="1639750"/>
                  </a:lnTo>
                  <a:lnTo>
                    <a:pt x="39443" y="1583484"/>
                  </a:lnTo>
                  <a:lnTo>
                    <a:pt x="38125" y="325277"/>
                  </a:lnTo>
                  <a:lnTo>
                    <a:pt x="39636" y="295790"/>
                  </a:lnTo>
                  <a:lnTo>
                    <a:pt x="51286" y="239633"/>
                  </a:lnTo>
                  <a:lnTo>
                    <a:pt x="73263" y="188081"/>
                  </a:lnTo>
                  <a:lnTo>
                    <a:pt x="104428" y="142246"/>
                  </a:lnTo>
                  <a:lnTo>
                    <a:pt x="143625" y="103294"/>
                  </a:lnTo>
                  <a:lnTo>
                    <a:pt x="189679" y="72407"/>
                  </a:lnTo>
                  <a:lnTo>
                    <a:pt x="241411" y="50750"/>
                  </a:lnTo>
                  <a:lnTo>
                    <a:pt x="297679" y="39467"/>
                  </a:lnTo>
                  <a:lnTo>
                    <a:pt x="327173" y="38075"/>
                  </a:lnTo>
                  <a:lnTo>
                    <a:pt x="1731572" y="38075"/>
                  </a:lnTo>
                  <a:lnTo>
                    <a:pt x="1704856" y="25300"/>
                  </a:lnTo>
                  <a:lnTo>
                    <a:pt x="1674830" y="14410"/>
                  </a:lnTo>
                  <a:lnTo>
                    <a:pt x="1643520" y="6459"/>
                  </a:lnTo>
                  <a:lnTo>
                    <a:pt x="1611106" y="1610"/>
                  </a:lnTo>
                  <a:lnTo>
                    <a:pt x="1578738" y="0"/>
                  </a:lnTo>
                  <a:close/>
                </a:path>
                <a:path w="1905000" h="1881504">
                  <a:moveTo>
                    <a:pt x="1731572" y="38075"/>
                  </a:moveTo>
                  <a:lnTo>
                    <a:pt x="327173" y="38075"/>
                  </a:lnTo>
                  <a:lnTo>
                    <a:pt x="1578738" y="38099"/>
                  </a:lnTo>
                  <a:lnTo>
                    <a:pt x="1609185" y="39662"/>
                  </a:lnTo>
                  <a:lnTo>
                    <a:pt x="1665342" y="51310"/>
                  </a:lnTo>
                  <a:lnTo>
                    <a:pt x="1716893" y="73289"/>
                  </a:lnTo>
                  <a:lnTo>
                    <a:pt x="1762729" y="104453"/>
                  </a:lnTo>
                  <a:lnTo>
                    <a:pt x="1801681" y="143650"/>
                  </a:lnTo>
                  <a:lnTo>
                    <a:pt x="1832568" y="189704"/>
                  </a:lnTo>
                  <a:lnTo>
                    <a:pt x="1854225" y="241437"/>
                  </a:lnTo>
                  <a:lnTo>
                    <a:pt x="1865506" y="297703"/>
                  </a:lnTo>
                  <a:lnTo>
                    <a:pt x="1866826" y="1555910"/>
                  </a:lnTo>
                  <a:lnTo>
                    <a:pt x="1865313" y="1585397"/>
                  </a:lnTo>
                  <a:lnTo>
                    <a:pt x="1853665" y="1641554"/>
                  </a:lnTo>
                  <a:lnTo>
                    <a:pt x="1831686" y="1693106"/>
                  </a:lnTo>
                  <a:lnTo>
                    <a:pt x="1800522" y="1738941"/>
                  </a:lnTo>
                  <a:lnTo>
                    <a:pt x="1761324" y="1777893"/>
                  </a:lnTo>
                  <a:lnTo>
                    <a:pt x="1715270" y="1808780"/>
                  </a:lnTo>
                  <a:lnTo>
                    <a:pt x="1663538" y="1830437"/>
                  </a:lnTo>
                  <a:lnTo>
                    <a:pt x="1607272" y="1841719"/>
                  </a:lnTo>
                  <a:lnTo>
                    <a:pt x="1577778" y="1843111"/>
                  </a:lnTo>
                  <a:lnTo>
                    <a:pt x="1731406" y="1843111"/>
                  </a:lnTo>
                  <a:lnTo>
                    <a:pt x="1786950" y="1806088"/>
                  </a:lnTo>
                  <a:lnTo>
                    <a:pt x="1831035" y="1761758"/>
                  </a:lnTo>
                  <a:lnTo>
                    <a:pt x="1866012" y="1709641"/>
                  </a:lnTo>
                  <a:lnTo>
                    <a:pt x="1890565" y="1651042"/>
                  </a:lnTo>
                  <a:lnTo>
                    <a:pt x="1903365" y="1587319"/>
                  </a:lnTo>
                  <a:lnTo>
                    <a:pt x="1904951" y="325277"/>
                  </a:lnTo>
                  <a:lnTo>
                    <a:pt x="1903171" y="291955"/>
                  </a:lnTo>
                  <a:lnTo>
                    <a:pt x="1890003" y="228342"/>
                  </a:lnTo>
                  <a:lnTo>
                    <a:pt x="1865130" y="169923"/>
                  </a:lnTo>
                  <a:lnTo>
                    <a:pt x="1829875" y="118024"/>
                  </a:lnTo>
                  <a:lnTo>
                    <a:pt x="1785546" y="73940"/>
                  </a:lnTo>
                  <a:lnTo>
                    <a:pt x="1733429" y="38963"/>
                  </a:lnTo>
                  <a:lnTo>
                    <a:pt x="1731572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7184580" y="1731771"/>
            <a:ext cx="1617980" cy="457327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90170" marR="332105" indent="-66675">
              <a:lnSpc>
                <a:spcPts val="2620"/>
              </a:lnSpc>
              <a:spcBef>
                <a:spcPts val="200"/>
              </a:spcBef>
            </a:pPr>
            <a:r>
              <a:rPr dirty="0" sz="2200" b="1">
                <a:latin typeface="Calibri"/>
                <a:cs typeface="Calibri"/>
              </a:rPr>
              <a:t>Number</a:t>
            </a:r>
            <a:r>
              <a:rPr dirty="0" sz="2200" spc="-35" b="1">
                <a:latin typeface="Calibri"/>
                <a:cs typeface="Calibri"/>
              </a:rPr>
              <a:t> </a:t>
            </a:r>
            <a:r>
              <a:rPr dirty="0" sz="2200" spc="-25" b="1">
                <a:latin typeface="Calibri"/>
                <a:cs typeface="Calibri"/>
              </a:rPr>
              <a:t>of </a:t>
            </a:r>
            <a:r>
              <a:rPr dirty="0" sz="2200" spc="-10" b="1">
                <a:latin typeface="Calibri"/>
                <a:cs typeface="Calibri"/>
              </a:rPr>
              <a:t>species=2</a:t>
            </a:r>
            <a:endParaRPr sz="2200">
              <a:latin typeface="Calibri"/>
              <a:cs typeface="Calibri"/>
            </a:endParaRPr>
          </a:p>
          <a:p>
            <a:pPr algn="ctr" marL="234315" marR="226695">
              <a:lnSpc>
                <a:spcPct val="99500"/>
              </a:lnSpc>
              <a:spcBef>
                <a:spcPts val="1945"/>
              </a:spcBef>
            </a:pPr>
            <a:r>
              <a:rPr dirty="0" sz="2200" spc="-10" b="1">
                <a:latin typeface="Calibri"/>
                <a:cs typeface="Calibri"/>
              </a:rPr>
              <a:t>Added </a:t>
            </a:r>
            <a:r>
              <a:rPr dirty="0" sz="2200" b="1">
                <a:latin typeface="Calibri"/>
                <a:cs typeface="Calibri"/>
              </a:rPr>
              <a:t>filter</a:t>
            </a:r>
            <a:r>
              <a:rPr dirty="0" sz="2200" spc="-60" b="1">
                <a:latin typeface="Calibri"/>
                <a:cs typeface="Calibri"/>
              </a:rPr>
              <a:t> </a:t>
            </a:r>
            <a:r>
              <a:rPr dirty="0" sz="2200" spc="-25" b="1">
                <a:latin typeface="Calibri"/>
                <a:cs typeface="Calibri"/>
              </a:rPr>
              <a:t>for </a:t>
            </a:r>
            <a:r>
              <a:rPr dirty="0" sz="2200" spc="-10" b="1">
                <a:latin typeface="Calibri"/>
                <a:cs typeface="Calibri"/>
              </a:rPr>
              <a:t>Egap: electronic </a:t>
            </a:r>
            <a:r>
              <a:rPr dirty="0" sz="2200" b="1">
                <a:latin typeface="Calibri"/>
                <a:cs typeface="Calibri"/>
              </a:rPr>
              <a:t>band</a:t>
            </a:r>
            <a:r>
              <a:rPr dirty="0" sz="2200" spc="-25" b="1">
                <a:latin typeface="Calibri"/>
                <a:cs typeface="Calibri"/>
              </a:rPr>
              <a:t> bap</a:t>
            </a:r>
            <a:endParaRPr sz="2200">
              <a:latin typeface="Calibri"/>
              <a:cs typeface="Calibri"/>
            </a:endParaRPr>
          </a:p>
          <a:p>
            <a:pPr algn="ctr" marL="12065" marR="5080" indent="-1270">
              <a:lnSpc>
                <a:spcPct val="99500"/>
              </a:lnSpc>
              <a:spcBef>
                <a:spcPts val="2245"/>
              </a:spcBef>
            </a:pPr>
            <a:r>
              <a:rPr dirty="0" sz="2200" b="1">
                <a:latin typeface="Calibri"/>
                <a:cs typeface="Calibri"/>
              </a:rPr>
              <a:t>Check</a:t>
            </a:r>
            <a:r>
              <a:rPr dirty="0" sz="2200" spc="-5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box</a:t>
            </a:r>
            <a:r>
              <a:rPr dirty="0" sz="2200" spc="-45" b="1">
                <a:latin typeface="Calibri"/>
                <a:cs typeface="Calibri"/>
              </a:rPr>
              <a:t> </a:t>
            </a:r>
            <a:r>
              <a:rPr dirty="0" sz="2200" spc="-25" b="1">
                <a:latin typeface="Calibri"/>
                <a:cs typeface="Calibri"/>
              </a:rPr>
              <a:t>to </a:t>
            </a:r>
            <a:r>
              <a:rPr dirty="0" sz="2200" spc="-10" b="1">
                <a:latin typeface="Calibri"/>
                <a:cs typeface="Calibri"/>
              </a:rPr>
              <a:t>restrict </a:t>
            </a:r>
            <a:r>
              <a:rPr dirty="0" sz="2200" b="1">
                <a:latin typeface="Calibri"/>
                <a:cs typeface="Calibri"/>
              </a:rPr>
              <a:t>search</a:t>
            </a:r>
            <a:r>
              <a:rPr dirty="0" sz="2200" spc="-85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results </a:t>
            </a:r>
            <a:r>
              <a:rPr dirty="0" sz="2200" b="1">
                <a:latin typeface="Calibri"/>
                <a:cs typeface="Calibri"/>
              </a:rPr>
              <a:t>to</a:t>
            </a:r>
            <a:r>
              <a:rPr dirty="0" sz="2200" spc="-40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specific </a:t>
            </a:r>
            <a:r>
              <a:rPr dirty="0" sz="2200" b="1">
                <a:latin typeface="Calibri"/>
                <a:cs typeface="Calibri"/>
              </a:rPr>
              <a:t>value</a:t>
            </a:r>
            <a:r>
              <a:rPr dirty="0" sz="2200" spc="-60" b="1">
                <a:latin typeface="Calibri"/>
                <a:cs typeface="Calibri"/>
              </a:rPr>
              <a:t> </a:t>
            </a:r>
            <a:r>
              <a:rPr dirty="0" sz="2200" spc="-20" b="1">
                <a:latin typeface="Calibri"/>
                <a:cs typeface="Calibri"/>
              </a:rPr>
              <a:t>range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61653" y="4429954"/>
            <a:ext cx="1562100" cy="1286510"/>
            <a:chOff x="61653" y="4429954"/>
            <a:chExt cx="1562100" cy="1286510"/>
          </a:xfrm>
        </p:grpSpPr>
        <p:sp>
          <p:nvSpPr>
            <p:cNvPr id="21" name="object 21" descr=""/>
            <p:cNvSpPr/>
            <p:nvPr/>
          </p:nvSpPr>
          <p:spPr>
            <a:xfrm>
              <a:off x="80678" y="4449004"/>
              <a:ext cx="1524000" cy="1248410"/>
            </a:xfrm>
            <a:custGeom>
              <a:avLst/>
              <a:gdLst/>
              <a:ahLst/>
              <a:cxnLst/>
              <a:rect l="l" t="t" r="r" b="b"/>
              <a:pathLst>
                <a:path w="1524000" h="1248410">
                  <a:moveTo>
                    <a:pt x="1315999" y="0"/>
                  </a:moveTo>
                  <a:lnTo>
                    <a:pt x="208000" y="0"/>
                  </a:lnTo>
                  <a:lnTo>
                    <a:pt x="160307" y="5493"/>
                  </a:lnTo>
                  <a:lnTo>
                    <a:pt x="116526" y="21141"/>
                  </a:lnTo>
                  <a:lnTo>
                    <a:pt x="77906" y="45694"/>
                  </a:lnTo>
                  <a:lnTo>
                    <a:pt x="45695" y="77906"/>
                  </a:lnTo>
                  <a:lnTo>
                    <a:pt x="21141" y="116526"/>
                  </a:lnTo>
                  <a:lnTo>
                    <a:pt x="5493" y="160306"/>
                  </a:lnTo>
                  <a:lnTo>
                    <a:pt x="0" y="207999"/>
                  </a:lnTo>
                  <a:lnTo>
                    <a:pt x="0" y="1039971"/>
                  </a:lnTo>
                  <a:lnTo>
                    <a:pt x="5493" y="1087663"/>
                  </a:lnTo>
                  <a:lnTo>
                    <a:pt x="21141" y="1131444"/>
                  </a:lnTo>
                  <a:lnTo>
                    <a:pt x="45695" y="1170064"/>
                  </a:lnTo>
                  <a:lnTo>
                    <a:pt x="77906" y="1202276"/>
                  </a:lnTo>
                  <a:lnTo>
                    <a:pt x="116526" y="1226830"/>
                  </a:lnTo>
                  <a:lnTo>
                    <a:pt x="160307" y="1242478"/>
                  </a:lnTo>
                  <a:lnTo>
                    <a:pt x="208000" y="1247971"/>
                  </a:lnTo>
                  <a:lnTo>
                    <a:pt x="1315999" y="1247971"/>
                  </a:lnTo>
                  <a:lnTo>
                    <a:pt x="1363692" y="1242478"/>
                  </a:lnTo>
                  <a:lnTo>
                    <a:pt x="1407472" y="1226830"/>
                  </a:lnTo>
                  <a:lnTo>
                    <a:pt x="1446093" y="1202276"/>
                  </a:lnTo>
                  <a:lnTo>
                    <a:pt x="1478304" y="1170064"/>
                  </a:lnTo>
                  <a:lnTo>
                    <a:pt x="1502858" y="1131444"/>
                  </a:lnTo>
                  <a:lnTo>
                    <a:pt x="1518506" y="1087663"/>
                  </a:lnTo>
                  <a:lnTo>
                    <a:pt x="1524000" y="1039971"/>
                  </a:lnTo>
                  <a:lnTo>
                    <a:pt x="1524000" y="207999"/>
                  </a:lnTo>
                  <a:lnTo>
                    <a:pt x="1518506" y="160306"/>
                  </a:lnTo>
                  <a:lnTo>
                    <a:pt x="1502858" y="116526"/>
                  </a:lnTo>
                  <a:lnTo>
                    <a:pt x="1478304" y="77906"/>
                  </a:lnTo>
                  <a:lnTo>
                    <a:pt x="1446093" y="45694"/>
                  </a:lnTo>
                  <a:lnTo>
                    <a:pt x="1407472" y="21141"/>
                  </a:lnTo>
                  <a:lnTo>
                    <a:pt x="1363692" y="5493"/>
                  </a:lnTo>
                  <a:lnTo>
                    <a:pt x="1315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1653" y="4429954"/>
              <a:ext cx="1562100" cy="1286510"/>
            </a:xfrm>
            <a:custGeom>
              <a:avLst/>
              <a:gdLst/>
              <a:ahLst/>
              <a:cxnLst/>
              <a:rect l="l" t="t" r="r" b="b"/>
              <a:pathLst>
                <a:path w="1562100" h="1286510">
                  <a:moveTo>
                    <a:pt x="1335025" y="0"/>
                  </a:moveTo>
                  <a:lnTo>
                    <a:pt x="226065" y="24"/>
                  </a:lnTo>
                  <a:lnTo>
                    <a:pt x="180362" y="4826"/>
                  </a:lnTo>
                  <a:lnTo>
                    <a:pt x="137795" y="18233"/>
                  </a:lnTo>
                  <a:lnTo>
                    <a:pt x="99322" y="39316"/>
                  </a:lnTo>
                  <a:lnTo>
                    <a:pt x="65850" y="67158"/>
                  </a:lnTo>
                  <a:lnTo>
                    <a:pt x="38267" y="100863"/>
                  </a:lnTo>
                  <a:lnTo>
                    <a:pt x="17482" y="139538"/>
                  </a:lnTo>
                  <a:lnTo>
                    <a:pt x="4419" y="182256"/>
                  </a:lnTo>
                  <a:lnTo>
                    <a:pt x="23" y="226089"/>
                  </a:lnTo>
                  <a:lnTo>
                    <a:pt x="0" y="1059982"/>
                  </a:lnTo>
                  <a:lnTo>
                    <a:pt x="1267" y="1083162"/>
                  </a:lnTo>
                  <a:lnTo>
                    <a:pt x="10487" y="1127422"/>
                  </a:lnTo>
                  <a:lnTo>
                    <a:pt x="27849" y="1168057"/>
                  </a:lnTo>
                  <a:lnTo>
                    <a:pt x="52425" y="1204141"/>
                  </a:lnTo>
                  <a:lnTo>
                    <a:pt x="83310" y="1234780"/>
                  </a:lnTo>
                  <a:lnTo>
                    <a:pt x="119612" y="1259079"/>
                  </a:lnTo>
                  <a:lnTo>
                    <a:pt x="160428" y="1276120"/>
                  </a:lnTo>
                  <a:lnTo>
                    <a:pt x="204798" y="1284973"/>
                  </a:lnTo>
                  <a:lnTo>
                    <a:pt x="227025" y="1286071"/>
                  </a:lnTo>
                  <a:lnTo>
                    <a:pt x="1335986" y="1286047"/>
                  </a:lnTo>
                  <a:lnTo>
                    <a:pt x="1381689" y="1281245"/>
                  </a:lnTo>
                  <a:lnTo>
                    <a:pt x="1424256" y="1267838"/>
                  </a:lnTo>
                  <a:lnTo>
                    <a:pt x="1460704" y="1247995"/>
                  </a:lnTo>
                  <a:lnTo>
                    <a:pt x="227025" y="1247971"/>
                  </a:lnTo>
                  <a:lnTo>
                    <a:pt x="206719" y="1246921"/>
                  </a:lnTo>
                  <a:lnTo>
                    <a:pt x="152610" y="1232786"/>
                  </a:lnTo>
                  <a:lnTo>
                    <a:pt x="106126" y="1204268"/>
                  </a:lnTo>
                  <a:lnTo>
                    <a:pt x="69805" y="1163907"/>
                  </a:lnTo>
                  <a:lnTo>
                    <a:pt x="46266" y="1114327"/>
                  </a:lnTo>
                  <a:lnTo>
                    <a:pt x="38138" y="1059982"/>
                  </a:lnTo>
                  <a:lnTo>
                    <a:pt x="38125" y="226089"/>
                  </a:lnTo>
                  <a:lnTo>
                    <a:pt x="39125" y="206743"/>
                  </a:lnTo>
                  <a:lnTo>
                    <a:pt x="53260" y="152633"/>
                  </a:lnTo>
                  <a:lnTo>
                    <a:pt x="81779" y="106150"/>
                  </a:lnTo>
                  <a:lnTo>
                    <a:pt x="122139" y="69828"/>
                  </a:lnTo>
                  <a:lnTo>
                    <a:pt x="171720" y="46290"/>
                  </a:lnTo>
                  <a:lnTo>
                    <a:pt x="227986" y="38075"/>
                  </a:lnTo>
                  <a:lnTo>
                    <a:pt x="1460852" y="38075"/>
                  </a:lnTo>
                  <a:lnTo>
                    <a:pt x="1442438" y="26991"/>
                  </a:lnTo>
                  <a:lnTo>
                    <a:pt x="1422536" y="17505"/>
                  </a:lnTo>
                  <a:lnTo>
                    <a:pt x="1401622" y="9950"/>
                  </a:lnTo>
                  <a:lnTo>
                    <a:pt x="1379819" y="4443"/>
                  </a:lnTo>
                  <a:lnTo>
                    <a:pt x="1357252" y="1097"/>
                  </a:lnTo>
                  <a:lnTo>
                    <a:pt x="1335025" y="0"/>
                  </a:lnTo>
                  <a:close/>
                </a:path>
                <a:path w="1562100" h="1286510">
                  <a:moveTo>
                    <a:pt x="1460852" y="38075"/>
                  </a:moveTo>
                  <a:lnTo>
                    <a:pt x="227986" y="38075"/>
                  </a:lnTo>
                  <a:lnTo>
                    <a:pt x="1335025" y="38100"/>
                  </a:lnTo>
                  <a:lnTo>
                    <a:pt x="1355331" y="39149"/>
                  </a:lnTo>
                  <a:lnTo>
                    <a:pt x="1409441" y="53284"/>
                  </a:lnTo>
                  <a:lnTo>
                    <a:pt x="1455924" y="81803"/>
                  </a:lnTo>
                  <a:lnTo>
                    <a:pt x="1492246" y="122163"/>
                  </a:lnTo>
                  <a:lnTo>
                    <a:pt x="1515784" y="171744"/>
                  </a:lnTo>
                  <a:lnTo>
                    <a:pt x="1523912" y="226089"/>
                  </a:lnTo>
                  <a:lnTo>
                    <a:pt x="1523926" y="1059982"/>
                  </a:lnTo>
                  <a:lnTo>
                    <a:pt x="1522925" y="1079327"/>
                  </a:lnTo>
                  <a:lnTo>
                    <a:pt x="1508790" y="1133436"/>
                  </a:lnTo>
                  <a:lnTo>
                    <a:pt x="1480272" y="1179920"/>
                  </a:lnTo>
                  <a:lnTo>
                    <a:pt x="1439912" y="1216242"/>
                  </a:lnTo>
                  <a:lnTo>
                    <a:pt x="1390331" y="1239780"/>
                  </a:lnTo>
                  <a:lnTo>
                    <a:pt x="1334065" y="1247995"/>
                  </a:lnTo>
                  <a:lnTo>
                    <a:pt x="1460704" y="1247995"/>
                  </a:lnTo>
                  <a:lnTo>
                    <a:pt x="1496201" y="1218912"/>
                  </a:lnTo>
                  <a:lnTo>
                    <a:pt x="1523783" y="1185207"/>
                  </a:lnTo>
                  <a:lnTo>
                    <a:pt x="1544569" y="1146531"/>
                  </a:lnTo>
                  <a:lnTo>
                    <a:pt x="1557632" y="1103814"/>
                  </a:lnTo>
                  <a:lnTo>
                    <a:pt x="1562028" y="1059982"/>
                  </a:lnTo>
                  <a:lnTo>
                    <a:pt x="1562051" y="226089"/>
                  </a:lnTo>
                  <a:lnTo>
                    <a:pt x="1560783" y="202909"/>
                  </a:lnTo>
                  <a:lnTo>
                    <a:pt x="1551564" y="158649"/>
                  </a:lnTo>
                  <a:lnTo>
                    <a:pt x="1534202" y="118013"/>
                  </a:lnTo>
                  <a:lnTo>
                    <a:pt x="1509626" y="81930"/>
                  </a:lnTo>
                  <a:lnTo>
                    <a:pt x="1478741" y="51290"/>
                  </a:lnTo>
                  <a:lnTo>
                    <a:pt x="1461211" y="38291"/>
                  </a:lnTo>
                  <a:lnTo>
                    <a:pt x="1460852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289987" y="4538979"/>
            <a:ext cx="1085215" cy="101917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algn="ctr" marL="12700" marR="5080">
              <a:lnSpc>
                <a:spcPts val="2590"/>
              </a:lnSpc>
              <a:spcBef>
                <a:spcPts val="225"/>
              </a:spcBef>
            </a:pPr>
            <a:r>
              <a:rPr dirty="0" sz="2200" spc="-10" b="1">
                <a:latin typeface="Calibri"/>
                <a:cs typeface="Calibri"/>
              </a:rPr>
              <a:t>Select </a:t>
            </a:r>
            <a:r>
              <a:rPr dirty="0" sz="2200" spc="-25" b="1">
                <a:latin typeface="Calibri"/>
                <a:cs typeface="Calibri"/>
              </a:rPr>
              <a:t>“Add”</a:t>
            </a:r>
            <a:r>
              <a:rPr dirty="0" sz="2200" spc="-85" b="1">
                <a:latin typeface="Calibri"/>
                <a:cs typeface="Calibri"/>
              </a:rPr>
              <a:t> </a:t>
            </a:r>
            <a:r>
              <a:rPr dirty="0" sz="2200" spc="-25" b="1">
                <a:latin typeface="Calibri"/>
                <a:cs typeface="Calibri"/>
              </a:rPr>
              <a:t>to </a:t>
            </a:r>
            <a:r>
              <a:rPr dirty="0" sz="2200" b="1">
                <a:latin typeface="Calibri"/>
                <a:cs typeface="Calibri"/>
              </a:rPr>
              <a:t>add</a:t>
            </a:r>
            <a:r>
              <a:rPr dirty="0" sz="2200" spc="-15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filter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1600733" y="4642817"/>
            <a:ext cx="2798445" cy="468630"/>
          </a:xfrm>
          <a:custGeom>
            <a:avLst/>
            <a:gdLst/>
            <a:ahLst/>
            <a:cxnLst/>
            <a:rect l="l" t="t" r="r" b="b"/>
            <a:pathLst>
              <a:path w="2798445" h="468629">
                <a:moveTo>
                  <a:pt x="2579122" y="123757"/>
                </a:moveTo>
                <a:lnTo>
                  <a:pt x="0" y="392277"/>
                </a:lnTo>
                <a:lnTo>
                  <a:pt x="7890" y="468067"/>
                </a:lnTo>
                <a:lnTo>
                  <a:pt x="2587013" y="199547"/>
                </a:lnTo>
                <a:lnTo>
                  <a:pt x="2648030" y="154889"/>
                </a:lnTo>
                <a:lnTo>
                  <a:pt x="2579122" y="123757"/>
                </a:lnTo>
                <a:close/>
              </a:path>
              <a:path w="2798445" h="468629">
                <a:moveTo>
                  <a:pt x="2731900" y="109164"/>
                </a:moveTo>
                <a:lnTo>
                  <a:pt x="2719292" y="109164"/>
                </a:lnTo>
                <a:lnTo>
                  <a:pt x="2727182" y="184953"/>
                </a:lnTo>
                <a:lnTo>
                  <a:pt x="2587013" y="199547"/>
                </a:lnTo>
                <a:lnTo>
                  <a:pt x="2487174" y="272619"/>
                </a:lnTo>
                <a:lnTo>
                  <a:pt x="2476975" y="283794"/>
                </a:lnTo>
                <a:lnTo>
                  <a:pt x="2472025" y="297535"/>
                </a:lnTo>
                <a:lnTo>
                  <a:pt x="2472588" y="312131"/>
                </a:lnTo>
                <a:lnTo>
                  <a:pt x="2478932" y="325866"/>
                </a:lnTo>
                <a:lnTo>
                  <a:pt x="2490106" y="336065"/>
                </a:lnTo>
                <a:lnTo>
                  <a:pt x="2503848" y="341015"/>
                </a:lnTo>
                <a:lnTo>
                  <a:pt x="2518443" y="340452"/>
                </a:lnTo>
                <a:lnTo>
                  <a:pt x="2532179" y="334109"/>
                </a:lnTo>
                <a:lnTo>
                  <a:pt x="2798447" y="139228"/>
                </a:lnTo>
                <a:lnTo>
                  <a:pt x="2731900" y="109164"/>
                </a:lnTo>
                <a:close/>
              </a:path>
              <a:path w="2798445" h="468629">
                <a:moveTo>
                  <a:pt x="2648030" y="154889"/>
                </a:moveTo>
                <a:lnTo>
                  <a:pt x="2587013" y="199547"/>
                </a:lnTo>
                <a:lnTo>
                  <a:pt x="2727182" y="184953"/>
                </a:lnTo>
                <a:lnTo>
                  <a:pt x="2726852" y="181780"/>
                </a:lnTo>
                <a:lnTo>
                  <a:pt x="2707552" y="181780"/>
                </a:lnTo>
                <a:lnTo>
                  <a:pt x="2648030" y="154889"/>
                </a:lnTo>
                <a:close/>
              </a:path>
              <a:path w="2798445" h="468629">
                <a:moveTo>
                  <a:pt x="2700736" y="116314"/>
                </a:moveTo>
                <a:lnTo>
                  <a:pt x="2648030" y="154889"/>
                </a:lnTo>
                <a:lnTo>
                  <a:pt x="2707552" y="181780"/>
                </a:lnTo>
                <a:lnTo>
                  <a:pt x="2700736" y="116314"/>
                </a:lnTo>
                <a:close/>
              </a:path>
              <a:path w="2798445" h="468629">
                <a:moveTo>
                  <a:pt x="2720036" y="116314"/>
                </a:moveTo>
                <a:lnTo>
                  <a:pt x="2700736" y="116314"/>
                </a:lnTo>
                <a:lnTo>
                  <a:pt x="2707552" y="181780"/>
                </a:lnTo>
                <a:lnTo>
                  <a:pt x="2726852" y="181780"/>
                </a:lnTo>
                <a:lnTo>
                  <a:pt x="2720036" y="116314"/>
                </a:lnTo>
                <a:close/>
              </a:path>
              <a:path w="2798445" h="468629">
                <a:moveTo>
                  <a:pt x="2719292" y="109164"/>
                </a:moveTo>
                <a:lnTo>
                  <a:pt x="2579122" y="123757"/>
                </a:lnTo>
                <a:lnTo>
                  <a:pt x="2648030" y="154889"/>
                </a:lnTo>
                <a:lnTo>
                  <a:pt x="2700736" y="116314"/>
                </a:lnTo>
                <a:lnTo>
                  <a:pt x="2720036" y="116314"/>
                </a:lnTo>
                <a:lnTo>
                  <a:pt x="2719292" y="109164"/>
                </a:lnTo>
                <a:close/>
              </a:path>
              <a:path w="2798445" h="468629">
                <a:moveTo>
                  <a:pt x="2482998" y="0"/>
                </a:moveTo>
                <a:lnTo>
                  <a:pt x="2468599" y="2454"/>
                </a:lnTo>
                <a:lnTo>
                  <a:pt x="2456172" y="10129"/>
                </a:lnTo>
                <a:lnTo>
                  <a:pt x="2447338" y="22411"/>
                </a:lnTo>
                <a:lnTo>
                  <a:pt x="2443961" y="37159"/>
                </a:lnTo>
                <a:lnTo>
                  <a:pt x="2446416" y="51557"/>
                </a:lnTo>
                <a:lnTo>
                  <a:pt x="2454090" y="63984"/>
                </a:lnTo>
                <a:lnTo>
                  <a:pt x="2466373" y="72819"/>
                </a:lnTo>
                <a:lnTo>
                  <a:pt x="2579122" y="123757"/>
                </a:lnTo>
                <a:lnTo>
                  <a:pt x="2719292" y="109164"/>
                </a:lnTo>
                <a:lnTo>
                  <a:pt x="2731900" y="109164"/>
                </a:lnTo>
                <a:lnTo>
                  <a:pt x="2497745" y="3376"/>
                </a:lnTo>
                <a:lnTo>
                  <a:pt x="2482998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5796121" y="6448006"/>
            <a:ext cx="1920239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0" b="1">
                <a:latin typeface="Calibri"/>
                <a:cs typeface="Calibri"/>
              </a:rPr>
              <a:t>aflow.org/search/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91439" y="6584567"/>
            <a:ext cx="4147820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R.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H.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Taylor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0">
                <a:latin typeface="Calibri"/>
                <a:cs typeface="Calibri"/>
              </a:rPr>
              <a:t> Mater.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93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178-</a:t>
            </a:r>
            <a:r>
              <a:rPr dirty="0" sz="1400">
                <a:latin typeface="Calibri"/>
                <a:cs typeface="Calibri"/>
              </a:rPr>
              <a:t>192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(2014)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24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883015" y="6586219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28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9144000" cy="787400"/>
          </a:xfrm>
          <a:custGeom>
            <a:avLst/>
            <a:gdLst/>
            <a:ahLst/>
            <a:cxnLst/>
            <a:rect l="l" t="t" r="r" b="b"/>
            <a:pathLst>
              <a:path w="9144000" h="787400">
                <a:moveTo>
                  <a:pt x="9144000" y="0"/>
                </a:moveTo>
                <a:lnTo>
                  <a:pt x="0" y="0"/>
                </a:lnTo>
                <a:lnTo>
                  <a:pt x="0" y="787400"/>
                </a:lnTo>
                <a:lnTo>
                  <a:pt x="9144000" y="787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6495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AFLOW.org:</a:t>
            </a:r>
            <a:r>
              <a:rPr dirty="0" spc="-85"/>
              <a:t> </a:t>
            </a:r>
            <a:r>
              <a:rPr dirty="0"/>
              <a:t>search</a:t>
            </a:r>
            <a:r>
              <a:rPr dirty="0" spc="-90"/>
              <a:t> </a:t>
            </a:r>
            <a:r>
              <a:rPr dirty="0" spc="-20"/>
              <a:t>page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78739" y="855979"/>
            <a:ext cx="8835390" cy="249364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2400" spc="-10">
                <a:latin typeface="Calibri"/>
                <a:cs typeface="Calibri"/>
              </a:rPr>
              <a:t>Exercises:</a:t>
            </a:r>
            <a:endParaRPr sz="2400">
              <a:latin typeface="Calibri"/>
              <a:cs typeface="Calibri"/>
            </a:endParaRPr>
          </a:p>
          <a:p>
            <a:pPr marL="469900" marR="906780" indent="-457200">
              <a:lnSpc>
                <a:spcPct val="100000"/>
              </a:lnSpc>
              <a:spcBef>
                <a:spcPts val="520"/>
              </a:spcBef>
              <a:buAutoNum type="arabicPeriod"/>
              <a:tabLst>
                <a:tab pos="469900" algn="l"/>
              </a:tabLst>
            </a:pPr>
            <a:r>
              <a:rPr dirty="0" sz="2000">
                <a:latin typeface="Calibri"/>
                <a:cs typeface="Calibri"/>
              </a:rPr>
              <a:t>Use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advanced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search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functionality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find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band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gap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SiC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the </a:t>
            </a:r>
            <a:r>
              <a:rPr dirty="0" sz="2000">
                <a:latin typeface="Calibri"/>
                <a:cs typeface="Calibri"/>
              </a:rPr>
              <a:t>zincblende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structure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(space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group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number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216).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65"/>
              </a:spcBef>
              <a:buFont typeface="Calibri"/>
              <a:buAutoNum type="arabicPeriod"/>
            </a:pPr>
            <a:endParaRPr sz="2000">
              <a:latin typeface="Calibri"/>
              <a:cs typeface="Calibri"/>
            </a:endParaRPr>
          </a:p>
          <a:p>
            <a:pPr marL="469900" marR="5080" indent="-4572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dirty="0" sz="2000">
                <a:latin typeface="Calibri"/>
                <a:cs typeface="Calibri"/>
              </a:rPr>
              <a:t>Use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advanced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search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functionality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find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materials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containing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but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not </a:t>
            </a:r>
            <a:r>
              <a:rPr dirty="0" sz="2000">
                <a:latin typeface="Calibri"/>
                <a:cs typeface="Calibri"/>
              </a:rPr>
              <a:t>Pb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band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gaps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between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1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eV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3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eV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ICSD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catalog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AFLOW database.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How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many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results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returned?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8739" y="4110228"/>
            <a:ext cx="49974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alibri"/>
                <a:cs typeface="Calibri"/>
              </a:rPr>
              <a:t>Alternative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server: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aflowlib.duke.edu/search/ui/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1439" y="6576059"/>
            <a:ext cx="78003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R.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H.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Taylor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0">
                <a:latin typeface="Calibri"/>
                <a:cs typeface="Calibri"/>
              </a:rPr>
              <a:t> Mater.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93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178-</a:t>
            </a:r>
            <a:r>
              <a:rPr dirty="0" sz="1400">
                <a:latin typeface="Calibri"/>
                <a:cs typeface="Calibri"/>
              </a:rPr>
              <a:t>192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(2014),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70">
                <a:latin typeface="Calibri"/>
                <a:cs typeface="Calibri"/>
              </a:rPr>
              <a:t>F.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Rose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et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al.,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0">
                <a:latin typeface="Calibri"/>
                <a:cs typeface="Calibri"/>
              </a:rPr>
              <a:t> Mater.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137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362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(2017)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883015" y="6586219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29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9144000" cy="787400"/>
          </a:xfrm>
          <a:custGeom>
            <a:avLst/>
            <a:gdLst/>
            <a:ahLst/>
            <a:cxnLst/>
            <a:rect l="l" t="t" r="r" b="b"/>
            <a:pathLst>
              <a:path w="9144000" h="787400">
                <a:moveTo>
                  <a:pt x="9144000" y="0"/>
                </a:moveTo>
                <a:lnTo>
                  <a:pt x="0" y="0"/>
                </a:lnTo>
                <a:lnTo>
                  <a:pt x="0" y="787400"/>
                </a:lnTo>
                <a:lnTo>
                  <a:pt x="9144000" y="787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01345">
              <a:lnSpc>
                <a:spcPct val="100000"/>
              </a:lnSpc>
              <a:spcBef>
                <a:spcPts val="100"/>
              </a:spcBef>
            </a:pPr>
            <a:r>
              <a:rPr dirty="0"/>
              <a:t>Objective</a:t>
            </a:r>
            <a:r>
              <a:rPr dirty="0" spc="-80"/>
              <a:t> </a:t>
            </a:r>
            <a:r>
              <a:rPr dirty="0"/>
              <a:t>1:</a:t>
            </a:r>
            <a:r>
              <a:rPr dirty="0" spc="-70"/>
              <a:t> </a:t>
            </a:r>
            <a:r>
              <a:rPr dirty="0"/>
              <a:t>Stability</a:t>
            </a:r>
            <a:r>
              <a:rPr dirty="0" spc="-80"/>
              <a:t> </a:t>
            </a:r>
            <a:r>
              <a:rPr dirty="0" spc="-10"/>
              <a:t>screening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-3174" y="936170"/>
            <a:ext cx="1257300" cy="625475"/>
            <a:chOff x="-3174" y="936170"/>
            <a:chExt cx="1257300" cy="62547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5" y="983658"/>
              <a:ext cx="1251283" cy="57751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0" y="939345"/>
              <a:ext cx="192405" cy="403225"/>
            </a:xfrm>
            <a:custGeom>
              <a:avLst/>
              <a:gdLst/>
              <a:ahLst/>
              <a:cxnLst/>
              <a:rect l="l" t="t" r="r" b="b"/>
              <a:pathLst>
                <a:path w="192405" h="403225">
                  <a:moveTo>
                    <a:pt x="191796" y="0"/>
                  </a:moveTo>
                  <a:lnTo>
                    <a:pt x="0" y="0"/>
                  </a:lnTo>
                  <a:lnTo>
                    <a:pt x="0" y="403225"/>
                  </a:lnTo>
                  <a:lnTo>
                    <a:pt x="191796" y="403225"/>
                  </a:lnTo>
                  <a:lnTo>
                    <a:pt x="191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939345"/>
              <a:ext cx="192405" cy="403225"/>
            </a:xfrm>
            <a:custGeom>
              <a:avLst/>
              <a:gdLst/>
              <a:ahLst/>
              <a:cxnLst/>
              <a:rect l="l" t="t" r="r" b="b"/>
              <a:pathLst>
                <a:path w="192405" h="403225">
                  <a:moveTo>
                    <a:pt x="0" y="0"/>
                  </a:moveTo>
                  <a:lnTo>
                    <a:pt x="191796" y="0"/>
                  </a:lnTo>
                  <a:lnTo>
                    <a:pt x="191796" y="403226"/>
                  </a:lnTo>
                  <a:lnTo>
                    <a:pt x="0" y="40322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555863" y="936170"/>
            <a:ext cx="3081020" cy="1361440"/>
            <a:chOff x="555863" y="936170"/>
            <a:chExt cx="3081020" cy="1361440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863" y="1611514"/>
              <a:ext cx="1316735" cy="641486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71414" y="1611514"/>
              <a:ext cx="197485" cy="322580"/>
            </a:xfrm>
            <a:custGeom>
              <a:avLst/>
              <a:gdLst/>
              <a:ahLst/>
              <a:cxnLst/>
              <a:rect l="l" t="t" r="r" b="b"/>
              <a:pathLst>
                <a:path w="197484" h="322580">
                  <a:moveTo>
                    <a:pt x="196892" y="0"/>
                  </a:moveTo>
                  <a:lnTo>
                    <a:pt x="0" y="0"/>
                  </a:lnTo>
                  <a:lnTo>
                    <a:pt x="0" y="321995"/>
                  </a:lnTo>
                  <a:lnTo>
                    <a:pt x="196892" y="321995"/>
                  </a:lnTo>
                  <a:lnTo>
                    <a:pt x="19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71414" y="1611514"/>
              <a:ext cx="197485" cy="322580"/>
            </a:xfrm>
            <a:custGeom>
              <a:avLst/>
              <a:gdLst/>
              <a:ahLst/>
              <a:cxnLst/>
              <a:rect l="l" t="t" r="r" b="b"/>
              <a:pathLst>
                <a:path w="197484" h="322580">
                  <a:moveTo>
                    <a:pt x="0" y="0"/>
                  </a:moveTo>
                  <a:lnTo>
                    <a:pt x="196892" y="0"/>
                  </a:lnTo>
                  <a:lnTo>
                    <a:pt x="196892" y="321996"/>
                  </a:lnTo>
                  <a:lnTo>
                    <a:pt x="0" y="32199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9637" y="983658"/>
              <a:ext cx="1048042" cy="68580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569637" y="939345"/>
              <a:ext cx="197485" cy="322580"/>
            </a:xfrm>
            <a:custGeom>
              <a:avLst/>
              <a:gdLst/>
              <a:ahLst/>
              <a:cxnLst/>
              <a:rect l="l" t="t" r="r" b="b"/>
              <a:pathLst>
                <a:path w="197485" h="322580">
                  <a:moveTo>
                    <a:pt x="196891" y="0"/>
                  </a:moveTo>
                  <a:lnTo>
                    <a:pt x="0" y="0"/>
                  </a:lnTo>
                  <a:lnTo>
                    <a:pt x="0" y="321995"/>
                  </a:lnTo>
                  <a:lnTo>
                    <a:pt x="196891" y="321995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569637" y="939345"/>
              <a:ext cx="197485" cy="322580"/>
            </a:xfrm>
            <a:custGeom>
              <a:avLst/>
              <a:gdLst/>
              <a:ahLst/>
              <a:cxnLst/>
              <a:rect l="l" t="t" r="r" b="b"/>
              <a:pathLst>
                <a:path w="197485" h="322580">
                  <a:moveTo>
                    <a:pt x="0" y="0"/>
                  </a:moveTo>
                  <a:lnTo>
                    <a:pt x="196892" y="0"/>
                  </a:lnTo>
                  <a:lnTo>
                    <a:pt x="196892" y="321996"/>
                  </a:lnTo>
                  <a:lnTo>
                    <a:pt x="0" y="32199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0867" y="1611514"/>
              <a:ext cx="1245704" cy="6858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4984" y="983658"/>
              <a:ext cx="929095" cy="68580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2670189" y="983658"/>
              <a:ext cx="197485" cy="240029"/>
            </a:xfrm>
            <a:custGeom>
              <a:avLst/>
              <a:gdLst/>
              <a:ahLst/>
              <a:cxnLst/>
              <a:rect l="l" t="t" r="r" b="b"/>
              <a:pathLst>
                <a:path w="197485" h="240030">
                  <a:moveTo>
                    <a:pt x="196891" y="0"/>
                  </a:moveTo>
                  <a:lnTo>
                    <a:pt x="0" y="0"/>
                  </a:lnTo>
                  <a:lnTo>
                    <a:pt x="0" y="239863"/>
                  </a:lnTo>
                  <a:lnTo>
                    <a:pt x="196891" y="239863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670189" y="983658"/>
              <a:ext cx="197485" cy="240029"/>
            </a:xfrm>
            <a:custGeom>
              <a:avLst/>
              <a:gdLst/>
              <a:ahLst/>
              <a:cxnLst/>
              <a:rect l="l" t="t" r="r" b="b"/>
              <a:pathLst>
                <a:path w="197485" h="240030">
                  <a:moveTo>
                    <a:pt x="0" y="0"/>
                  </a:moveTo>
                  <a:lnTo>
                    <a:pt x="196892" y="0"/>
                  </a:lnTo>
                  <a:lnTo>
                    <a:pt x="196892" y="239864"/>
                  </a:lnTo>
                  <a:lnTo>
                    <a:pt x="0" y="23986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3699330" y="951721"/>
            <a:ext cx="5445125" cy="1346200"/>
            <a:chOff x="3699330" y="951721"/>
            <a:chExt cx="5445125" cy="1346200"/>
          </a:xfrm>
        </p:grpSpPr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33274" y="1611514"/>
              <a:ext cx="1962614" cy="669073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3913663" y="1611513"/>
              <a:ext cx="274955" cy="368935"/>
            </a:xfrm>
            <a:custGeom>
              <a:avLst/>
              <a:gdLst/>
              <a:ahLst/>
              <a:cxnLst/>
              <a:rect l="l" t="t" r="r" b="b"/>
              <a:pathLst>
                <a:path w="274954" h="368935">
                  <a:moveTo>
                    <a:pt x="274744" y="0"/>
                  </a:moveTo>
                  <a:lnTo>
                    <a:pt x="0" y="0"/>
                  </a:lnTo>
                  <a:lnTo>
                    <a:pt x="0" y="368649"/>
                  </a:lnTo>
                  <a:lnTo>
                    <a:pt x="274744" y="368649"/>
                  </a:lnTo>
                  <a:lnTo>
                    <a:pt x="274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913663" y="1611513"/>
              <a:ext cx="274955" cy="368935"/>
            </a:xfrm>
            <a:custGeom>
              <a:avLst/>
              <a:gdLst/>
              <a:ahLst/>
              <a:cxnLst/>
              <a:rect l="l" t="t" r="r" b="b"/>
              <a:pathLst>
                <a:path w="274954" h="368935">
                  <a:moveTo>
                    <a:pt x="0" y="0"/>
                  </a:moveTo>
                  <a:lnTo>
                    <a:pt x="274744" y="0"/>
                  </a:lnTo>
                  <a:lnTo>
                    <a:pt x="274744" y="368649"/>
                  </a:lnTo>
                  <a:lnTo>
                    <a:pt x="0" y="36864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01383" y="983658"/>
              <a:ext cx="929095" cy="685800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3702505" y="983658"/>
              <a:ext cx="197485" cy="222250"/>
            </a:xfrm>
            <a:custGeom>
              <a:avLst/>
              <a:gdLst/>
              <a:ahLst/>
              <a:cxnLst/>
              <a:rect l="l" t="t" r="r" b="b"/>
              <a:pathLst>
                <a:path w="197485" h="222250">
                  <a:moveTo>
                    <a:pt x="196891" y="0"/>
                  </a:moveTo>
                  <a:lnTo>
                    <a:pt x="0" y="0"/>
                  </a:lnTo>
                  <a:lnTo>
                    <a:pt x="0" y="221797"/>
                  </a:lnTo>
                  <a:lnTo>
                    <a:pt x="196891" y="221797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702505" y="983658"/>
              <a:ext cx="197485" cy="222250"/>
            </a:xfrm>
            <a:custGeom>
              <a:avLst/>
              <a:gdLst/>
              <a:ahLst/>
              <a:cxnLst/>
              <a:rect l="l" t="t" r="r" b="b"/>
              <a:pathLst>
                <a:path w="197485" h="222250">
                  <a:moveTo>
                    <a:pt x="0" y="0"/>
                  </a:moveTo>
                  <a:lnTo>
                    <a:pt x="196892" y="0"/>
                  </a:lnTo>
                  <a:lnTo>
                    <a:pt x="196892" y="221798"/>
                  </a:lnTo>
                  <a:lnTo>
                    <a:pt x="0" y="22179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7781" y="983658"/>
              <a:ext cx="956128" cy="685800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4707781" y="983658"/>
              <a:ext cx="197485" cy="222250"/>
            </a:xfrm>
            <a:custGeom>
              <a:avLst/>
              <a:gdLst/>
              <a:ahLst/>
              <a:cxnLst/>
              <a:rect l="l" t="t" r="r" b="b"/>
              <a:pathLst>
                <a:path w="197485" h="222250">
                  <a:moveTo>
                    <a:pt x="196891" y="0"/>
                  </a:moveTo>
                  <a:lnTo>
                    <a:pt x="0" y="0"/>
                  </a:lnTo>
                  <a:lnTo>
                    <a:pt x="0" y="221797"/>
                  </a:lnTo>
                  <a:lnTo>
                    <a:pt x="196891" y="221797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707781" y="983658"/>
              <a:ext cx="197485" cy="222250"/>
            </a:xfrm>
            <a:custGeom>
              <a:avLst/>
              <a:gdLst/>
              <a:ahLst/>
              <a:cxnLst/>
              <a:rect l="l" t="t" r="r" b="b"/>
              <a:pathLst>
                <a:path w="197485" h="222250">
                  <a:moveTo>
                    <a:pt x="0" y="0"/>
                  </a:moveTo>
                  <a:lnTo>
                    <a:pt x="196892" y="0"/>
                  </a:lnTo>
                  <a:lnTo>
                    <a:pt x="196892" y="221798"/>
                  </a:lnTo>
                  <a:lnTo>
                    <a:pt x="0" y="22179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1213" y="983658"/>
              <a:ext cx="912875" cy="685800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5726785" y="962593"/>
              <a:ext cx="197485" cy="260985"/>
            </a:xfrm>
            <a:custGeom>
              <a:avLst/>
              <a:gdLst/>
              <a:ahLst/>
              <a:cxnLst/>
              <a:rect l="l" t="t" r="r" b="b"/>
              <a:pathLst>
                <a:path w="197485" h="260984">
                  <a:moveTo>
                    <a:pt x="196891" y="0"/>
                  </a:moveTo>
                  <a:lnTo>
                    <a:pt x="0" y="0"/>
                  </a:lnTo>
                  <a:lnTo>
                    <a:pt x="0" y="260927"/>
                  </a:lnTo>
                  <a:lnTo>
                    <a:pt x="196891" y="260927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726785" y="962593"/>
              <a:ext cx="197485" cy="260985"/>
            </a:xfrm>
            <a:custGeom>
              <a:avLst/>
              <a:gdLst/>
              <a:ahLst/>
              <a:cxnLst/>
              <a:rect l="l" t="t" r="r" b="b"/>
              <a:pathLst>
                <a:path w="197485" h="260984">
                  <a:moveTo>
                    <a:pt x="0" y="0"/>
                  </a:moveTo>
                  <a:lnTo>
                    <a:pt x="196892" y="0"/>
                  </a:lnTo>
                  <a:lnTo>
                    <a:pt x="196892" y="260928"/>
                  </a:lnTo>
                  <a:lnTo>
                    <a:pt x="0" y="26092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23979" y="1611514"/>
              <a:ext cx="929148" cy="685800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6344815" y="1611514"/>
              <a:ext cx="177800" cy="213360"/>
            </a:xfrm>
            <a:custGeom>
              <a:avLst/>
              <a:gdLst/>
              <a:ahLst/>
              <a:cxnLst/>
              <a:rect l="l" t="t" r="r" b="b"/>
              <a:pathLst>
                <a:path w="177800" h="213360">
                  <a:moveTo>
                    <a:pt x="177610" y="0"/>
                  </a:moveTo>
                  <a:lnTo>
                    <a:pt x="0" y="0"/>
                  </a:lnTo>
                  <a:lnTo>
                    <a:pt x="0" y="213139"/>
                  </a:lnTo>
                  <a:lnTo>
                    <a:pt x="177610" y="213139"/>
                  </a:lnTo>
                  <a:lnTo>
                    <a:pt x="1776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344815" y="1611514"/>
              <a:ext cx="177800" cy="213360"/>
            </a:xfrm>
            <a:custGeom>
              <a:avLst/>
              <a:gdLst/>
              <a:ahLst/>
              <a:cxnLst/>
              <a:rect l="l" t="t" r="r" b="b"/>
              <a:pathLst>
                <a:path w="177800" h="213360">
                  <a:moveTo>
                    <a:pt x="0" y="0"/>
                  </a:moveTo>
                  <a:lnTo>
                    <a:pt x="177611" y="0"/>
                  </a:lnTo>
                  <a:lnTo>
                    <a:pt x="177611" y="213139"/>
                  </a:lnTo>
                  <a:lnTo>
                    <a:pt x="0" y="21313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31392" y="983658"/>
              <a:ext cx="933994" cy="685800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6654089" y="954896"/>
              <a:ext cx="274320" cy="250825"/>
            </a:xfrm>
            <a:custGeom>
              <a:avLst/>
              <a:gdLst/>
              <a:ahLst/>
              <a:cxnLst/>
              <a:rect l="l" t="t" r="r" b="b"/>
              <a:pathLst>
                <a:path w="274320" h="250825">
                  <a:moveTo>
                    <a:pt x="274194" y="0"/>
                  </a:moveTo>
                  <a:lnTo>
                    <a:pt x="0" y="0"/>
                  </a:lnTo>
                  <a:lnTo>
                    <a:pt x="0" y="250559"/>
                  </a:lnTo>
                  <a:lnTo>
                    <a:pt x="274194" y="250559"/>
                  </a:lnTo>
                  <a:lnTo>
                    <a:pt x="274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654089" y="954896"/>
              <a:ext cx="274320" cy="250825"/>
            </a:xfrm>
            <a:custGeom>
              <a:avLst/>
              <a:gdLst/>
              <a:ahLst/>
              <a:cxnLst/>
              <a:rect l="l" t="t" r="r" b="b"/>
              <a:pathLst>
                <a:path w="274320" h="250825">
                  <a:moveTo>
                    <a:pt x="0" y="0"/>
                  </a:moveTo>
                  <a:lnTo>
                    <a:pt x="274195" y="0"/>
                  </a:lnTo>
                  <a:lnTo>
                    <a:pt x="274195" y="250560"/>
                  </a:lnTo>
                  <a:lnTo>
                    <a:pt x="0" y="25056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49832" y="1611514"/>
              <a:ext cx="1061356" cy="685800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7649832" y="1611514"/>
              <a:ext cx="177800" cy="213360"/>
            </a:xfrm>
            <a:custGeom>
              <a:avLst/>
              <a:gdLst/>
              <a:ahLst/>
              <a:cxnLst/>
              <a:rect l="l" t="t" r="r" b="b"/>
              <a:pathLst>
                <a:path w="177800" h="213360">
                  <a:moveTo>
                    <a:pt x="177610" y="0"/>
                  </a:moveTo>
                  <a:lnTo>
                    <a:pt x="0" y="0"/>
                  </a:lnTo>
                  <a:lnTo>
                    <a:pt x="0" y="213139"/>
                  </a:lnTo>
                  <a:lnTo>
                    <a:pt x="177610" y="213139"/>
                  </a:lnTo>
                  <a:lnTo>
                    <a:pt x="1776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649832" y="1611514"/>
              <a:ext cx="177800" cy="213360"/>
            </a:xfrm>
            <a:custGeom>
              <a:avLst/>
              <a:gdLst/>
              <a:ahLst/>
              <a:cxnLst/>
              <a:rect l="l" t="t" r="r" b="b"/>
              <a:pathLst>
                <a:path w="177800" h="213360">
                  <a:moveTo>
                    <a:pt x="0" y="0"/>
                  </a:moveTo>
                  <a:lnTo>
                    <a:pt x="177611" y="0"/>
                  </a:lnTo>
                  <a:lnTo>
                    <a:pt x="177611" y="213139"/>
                  </a:lnTo>
                  <a:lnTo>
                    <a:pt x="0" y="21313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42693" y="983658"/>
              <a:ext cx="1401306" cy="685800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7742693" y="1010382"/>
              <a:ext cx="177800" cy="332740"/>
            </a:xfrm>
            <a:custGeom>
              <a:avLst/>
              <a:gdLst/>
              <a:ahLst/>
              <a:cxnLst/>
              <a:rect l="l" t="t" r="r" b="b"/>
              <a:pathLst>
                <a:path w="177800" h="332740">
                  <a:moveTo>
                    <a:pt x="177610" y="0"/>
                  </a:moveTo>
                  <a:lnTo>
                    <a:pt x="0" y="0"/>
                  </a:lnTo>
                  <a:lnTo>
                    <a:pt x="0" y="332187"/>
                  </a:lnTo>
                  <a:lnTo>
                    <a:pt x="177610" y="332187"/>
                  </a:lnTo>
                  <a:lnTo>
                    <a:pt x="1776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742693" y="1010382"/>
              <a:ext cx="177800" cy="332740"/>
            </a:xfrm>
            <a:custGeom>
              <a:avLst/>
              <a:gdLst/>
              <a:ahLst/>
              <a:cxnLst/>
              <a:rect l="l" t="t" r="r" b="b"/>
              <a:pathLst>
                <a:path w="177800" h="332740">
                  <a:moveTo>
                    <a:pt x="0" y="0"/>
                  </a:moveTo>
                  <a:lnTo>
                    <a:pt x="177611" y="0"/>
                  </a:lnTo>
                  <a:lnTo>
                    <a:pt x="177611" y="332188"/>
                  </a:lnTo>
                  <a:lnTo>
                    <a:pt x="0" y="33218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2740159" y="2394017"/>
            <a:ext cx="3683635" cy="462280"/>
          </a:xfrm>
          <a:prstGeom prst="rect">
            <a:avLst/>
          </a:prstGeom>
          <a:solidFill>
            <a:srgbClr val="3366FF"/>
          </a:solidFill>
          <a:ln w="28575">
            <a:solidFill>
              <a:srgbClr val="000000"/>
            </a:solidFill>
          </a:ln>
        </p:spPr>
        <p:txBody>
          <a:bodyPr wrap="square" lIns="0" tIns="1968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155"/>
              </a:spcBef>
            </a:pPr>
            <a:r>
              <a:rPr dirty="0" sz="2400">
                <a:latin typeface="Arial"/>
                <a:cs typeface="Arial"/>
              </a:rPr>
              <a:t>elements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+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arrangements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286223" y="6003804"/>
            <a:ext cx="4642485" cy="462280"/>
          </a:xfrm>
          <a:prstGeom prst="rect">
            <a:avLst/>
          </a:prstGeom>
          <a:solidFill>
            <a:srgbClr val="3366FF"/>
          </a:solidFill>
          <a:ln w="28575">
            <a:solidFill>
              <a:srgbClr val="000000"/>
            </a:solidFill>
          </a:ln>
        </p:spPr>
        <p:txBody>
          <a:bodyPr wrap="square" lIns="0" tIns="190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dirty="0" sz="2400">
                <a:latin typeface="Arial"/>
                <a:cs typeface="Arial"/>
              </a:rPr>
              <a:t>Thermodynamic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stability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7" name="object 4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904673" y="2943810"/>
            <a:ext cx="3881472" cy="2973467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932521" y="3214926"/>
            <a:ext cx="2963545" cy="2395220"/>
            <a:chOff x="932521" y="3214926"/>
            <a:chExt cx="2963545" cy="2395220"/>
          </a:xfrm>
        </p:grpSpPr>
        <p:sp>
          <p:nvSpPr>
            <p:cNvPr id="49" name="object 49" descr=""/>
            <p:cNvSpPr/>
            <p:nvPr/>
          </p:nvSpPr>
          <p:spPr>
            <a:xfrm>
              <a:off x="933791" y="3216196"/>
              <a:ext cx="2961005" cy="23495"/>
            </a:xfrm>
            <a:custGeom>
              <a:avLst/>
              <a:gdLst/>
              <a:ahLst/>
              <a:cxnLst/>
              <a:rect l="l" t="t" r="r" b="b"/>
              <a:pathLst>
                <a:path w="2961004" h="23494">
                  <a:moveTo>
                    <a:pt x="0" y="0"/>
                  </a:moveTo>
                  <a:lnTo>
                    <a:pt x="0" y="22871"/>
                  </a:lnTo>
                </a:path>
                <a:path w="2961004" h="23494">
                  <a:moveTo>
                    <a:pt x="592182" y="0"/>
                  </a:moveTo>
                  <a:lnTo>
                    <a:pt x="592182" y="22871"/>
                  </a:lnTo>
                </a:path>
                <a:path w="2961004" h="23494">
                  <a:moveTo>
                    <a:pt x="1184365" y="0"/>
                  </a:moveTo>
                  <a:lnTo>
                    <a:pt x="1184365" y="22871"/>
                  </a:lnTo>
                </a:path>
                <a:path w="2961004" h="23494">
                  <a:moveTo>
                    <a:pt x="1776547" y="0"/>
                  </a:moveTo>
                  <a:lnTo>
                    <a:pt x="1776547" y="22871"/>
                  </a:lnTo>
                </a:path>
                <a:path w="2961004" h="23494">
                  <a:moveTo>
                    <a:pt x="2368730" y="0"/>
                  </a:moveTo>
                  <a:lnTo>
                    <a:pt x="2368730" y="22871"/>
                  </a:lnTo>
                </a:path>
                <a:path w="2961004" h="23494">
                  <a:moveTo>
                    <a:pt x="2960913" y="0"/>
                  </a:moveTo>
                  <a:lnTo>
                    <a:pt x="2960913" y="22871"/>
                  </a:lnTo>
                </a:path>
              </a:pathLst>
            </a:custGeom>
            <a:ln w="3175">
              <a:solidFill>
                <a:srgbClr val="7F80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3871841" y="3216196"/>
              <a:ext cx="22860" cy="2392680"/>
            </a:xfrm>
            <a:custGeom>
              <a:avLst/>
              <a:gdLst/>
              <a:ahLst/>
              <a:cxnLst/>
              <a:rect l="l" t="t" r="r" b="b"/>
              <a:pathLst>
                <a:path w="22860" h="2392679">
                  <a:moveTo>
                    <a:pt x="22863" y="0"/>
                  </a:moveTo>
                  <a:lnTo>
                    <a:pt x="0" y="0"/>
                  </a:lnTo>
                </a:path>
                <a:path w="22860" h="2392679">
                  <a:moveTo>
                    <a:pt x="22863" y="341752"/>
                  </a:moveTo>
                  <a:lnTo>
                    <a:pt x="0" y="341752"/>
                  </a:lnTo>
                </a:path>
                <a:path w="22860" h="2392679">
                  <a:moveTo>
                    <a:pt x="22863" y="683505"/>
                  </a:moveTo>
                  <a:lnTo>
                    <a:pt x="0" y="683505"/>
                  </a:lnTo>
                </a:path>
                <a:path w="22860" h="2392679">
                  <a:moveTo>
                    <a:pt x="22863" y="1025258"/>
                  </a:moveTo>
                  <a:lnTo>
                    <a:pt x="0" y="1025258"/>
                  </a:lnTo>
                </a:path>
                <a:path w="22860" h="2392679">
                  <a:moveTo>
                    <a:pt x="22863" y="1367011"/>
                  </a:moveTo>
                  <a:lnTo>
                    <a:pt x="0" y="1367011"/>
                  </a:lnTo>
                </a:path>
                <a:path w="22860" h="2392679">
                  <a:moveTo>
                    <a:pt x="22863" y="1708763"/>
                  </a:moveTo>
                  <a:lnTo>
                    <a:pt x="0" y="1708763"/>
                  </a:lnTo>
                </a:path>
                <a:path w="22860" h="2392679">
                  <a:moveTo>
                    <a:pt x="22863" y="2050516"/>
                  </a:moveTo>
                  <a:lnTo>
                    <a:pt x="0" y="2050516"/>
                  </a:lnTo>
                </a:path>
                <a:path w="22860" h="2392679">
                  <a:moveTo>
                    <a:pt x="22863" y="2392269"/>
                  </a:moveTo>
                  <a:lnTo>
                    <a:pt x="0" y="2392269"/>
                  </a:lnTo>
                </a:path>
              </a:pathLst>
            </a:custGeom>
            <a:ln w="3175">
              <a:solidFill>
                <a:srgbClr val="7F80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933791" y="3216196"/>
              <a:ext cx="2961005" cy="2392680"/>
            </a:xfrm>
            <a:custGeom>
              <a:avLst/>
              <a:gdLst/>
              <a:ahLst/>
              <a:cxnLst/>
              <a:rect l="l" t="t" r="r" b="b"/>
              <a:pathLst>
                <a:path w="2961004" h="2392679">
                  <a:moveTo>
                    <a:pt x="2960913" y="0"/>
                  </a:moveTo>
                  <a:lnTo>
                    <a:pt x="0" y="0"/>
                  </a:lnTo>
                </a:path>
                <a:path w="2961004" h="2392679">
                  <a:moveTo>
                    <a:pt x="2960913" y="2392269"/>
                  </a:moveTo>
                  <a:lnTo>
                    <a:pt x="296091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1434024" y="3048147"/>
            <a:ext cx="18415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latin typeface="Palatino Linotype"/>
                <a:cs typeface="Palatino Linotype"/>
              </a:rPr>
              <a:t>0</a:t>
            </a:r>
            <a:r>
              <a:rPr dirty="0" sz="1050" spc="-25" i="1">
                <a:latin typeface="Arial"/>
                <a:cs typeface="Arial"/>
              </a:rPr>
              <a:t>.</a:t>
            </a:r>
            <a:r>
              <a:rPr dirty="0" sz="1050" spc="-25">
                <a:latin typeface="Palatino Linotype"/>
                <a:cs typeface="Palatino Linotype"/>
              </a:rPr>
              <a:t>8</a:t>
            </a:r>
            <a:endParaRPr sz="1050">
              <a:latin typeface="Palatino Linotype"/>
              <a:cs typeface="Palatino Linotype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2026196" y="3048147"/>
            <a:ext cx="18415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latin typeface="Palatino Linotype"/>
                <a:cs typeface="Palatino Linotype"/>
              </a:rPr>
              <a:t>0</a:t>
            </a:r>
            <a:r>
              <a:rPr dirty="0" sz="1050" spc="-25" i="1">
                <a:latin typeface="Arial"/>
                <a:cs typeface="Arial"/>
              </a:rPr>
              <a:t>.</a:t>
            </a:r>
            <a:r>
              <a:rPr dirty="0" sz="1050" spc="-25">
                <a:latin typeface="Palatino Linotype"/>
                <a:cs typeface="Palatino Linotype"/>
              </a:rPr>
              <a:t>6</a:t>
            </a:r>
            <a:endParaRPr sz="1050">
              <a:latin typeface="Palatino Linotype"/>
              <a:cs typeface="Palatino Linotype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2618373" y="3048147"/>
            <a:ext cx="77660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4520" algn="l"/>
              </a:tabLst>
            </a:pPr>
            <a:r>
              <a:rPr dirty="0" sz="1050" spc="-25">
                <a:latin typeface="Palatino Linotype"/>
                <a:cs typeface="Palatino Linotype"/>
              </a:rPr>
              <a:t>0</a:t>
            </a:r>
            <a:r>
              <a:rPr dirty="0" sz="1050" spc="-25" i="1">
                <a:latin typeface="Arial"/>
                <a:cs typeface="Arial"/>
              </a:rPr>
              <a:t>.</a:t>
            </a:r>
            <a:r>
              <a:rPr dirty="0" sz="1050" spc="-25">
                <a:latin typeface="Palatino Linotype"/>
                <a:cs typeface="Palatino Linotype"/>
              </a:rPr>
              <a:t>4</a:t>
            </a:r>
            <a:r>
              <a:rPr dirty="0" sz="1050">
                <a:latin typeface="Palatino Linotype"/>
                <a:cs typeface="Palatino Linotype"/>
              </a:rPr>
              <a:t>	</a:t>
            </a:r>
            <a:r>
              <a:rPr dirty="0" sz="1050" spc="-25">
                <a:latin typeface="Palatino Linotype"/>
                <a:cs typeface="Palatino Linotype"/>
              </a:rPr>
              <a:t>0</a:t>
            </a:r>
            <a:r>
              <a:rPr dirty="0" sz="1050" spc="-25" i="1">
                <a:latin typeface="Arial"/>
                <a:cs typeface="Arial"/>
              </a:rPr>
              <a:t>.</a:t>
            </a:r>
            <a:r>
              <a:rPr dirty="0" sz="1050" spc="-25">
                <a:latin typeface="Palatino Linotype"/>
                <a:cs typeface="Palatino Linotype"/>
              </a:rPr>
              <a:t>2</a:t>
            </a:r>
            <a:endParaRPr sz="1050">
              <a:latin typeface="Palatino Linotype"/>
              <a:cs typeface="Palatino Linotype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3904064" y="3453933"/>
            <a:ext cx="313055" cy="1889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latin typeface="Palatino Linotype"/>
                <a:cs typeface="Palatino Linotype"/>
              </a:rPr>
              <a:t>50</a:t>
            </a:r>
            <a:endParaRPr sz="10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50" spc="-50">
                <a:latin typeface="Palatino Linotype"/>
                <a:cs typeface="Palatino Linotype"/>
              </a:rPr>
              <a:t>0</a:t>
            </a:r>
            <a:endParaRPr sz="10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dirty="0" sz="1050" spc="-25" i="1">
                <a:latin typeface="Arial"/>
                <a:cs typeface="Arial"/>
              </a:rPr>
              <a:t>≠</a:t>
            </a:r>
            <a:r>
              <a:rPr dirty="0" sz="1050" spc="-25">
                <a:latin typeface="Palatino Linotype"/>
                <a:cs typeface="Palatino Linotype"/>
              </a:rPr>
              <a:t>50</a:t>
            </a:r>
            <a:endParaRPr sz="10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</a:pPr>
            <a:r>
              <a:rPr dirty="0" sz="1050" spc="-20" i="1">
                <a:latin typeface="Arial"/>
                <a:cs typeface="Arial"/>
              </a:rPr>
              <a:t>≠</a:t>
            </a:r>
            <a:r>
              <a:rPr dirty="0" sz="1050" spc="-20">
                <a:latin typeface="Palatino Linotype"/>
                <a:cs typeface="Palatino Linotype"/>
              </a:rPr>
              <a:t>100</a:t>
            </a:r>
            <a:endParaRPr sz="10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</a:pPr>
            <a:r>
              <a:rPr dirty="0" sz="1050" spc="-20" i="1">
                <a:latin typeface="Arial"/>
                <a:cs typeface="Arial"/>
              </a:rPr>
              <a:t>≠</a:t>
            </a:r>
            <a:r>
              <a:rPr dirty="0" sz="1050" spc="-20">
                <a:latin typeface="Palatino Linotype"/>
                <a:cs typeface="Palatino Linotype"/>
              </a:rPr>
              <a:t>150</a:t>
            </a:r>
            <a:endParaRPr sz="10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50" spc="-20" i="1">
                <a:latin typeface="Arial"/>
                <a:cs typeface="Arial"/>
              </a:rPr>
              <a:t>≠</a:t>
            </a:r>
            <a:r>
              <a:rPr dirty="0" sz="1050" spc="-20">
                <a:latin typeface="Palatino Linotype"/>
                <a:cs typeface="Palatino Linotype"/>
              </a:rPr>
              <a:t>200</a:t>
            </a:r>
            <a:endParaRPr sz="1050">
              <a:latin typeface="Palatino Linotype"/>
              <a:cs typeface="Palatino Linotype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2340124" y="2920499"/>
            <a:ext cx="14859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55">
                <a:latin typeface="Palatino Linotype"/>
                <a:cs typeface="Palatino Linotype"/>
              </a:rPr>
              <a:t>Zr</a:t>
            </a:r>
            <a:endParaRPr sz="1050">
              <a:latin typeface="Palatino Linotype"/>
              <a:cs typeface="Palatino Linotype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932559" y="3214926"/>
            <a:ext cx="2963545" cy="2395220"/>
            <a:chOff x="932559" y="3214926"/>
            <a:chExt cx="2963545" cy="2395220"/>
          </a:xfrm>
        </p:grpSpPr>
        <p:sp>
          <p:nvSpPr>
            <p:cNvPr id="58" name="object 58" descr=""/>
            <p:cNvSpPr/>
            <p:nvPr/>
          </p:nvSpPr>
          <p:spPr>
            <a:xfrm>
              <a:off x="933829" y="5585594"/>
              <a:ext cx="2961005" cy="23495"/>
            </a:xfrm>
            <a:custGeom>
              <a:avLst/>
              <a:gdLst/>
              <a:ahLst/>
              <a:cxnLst/>
              <a:rect l="l" t="t" r="r" b="b"/>
              <a:pathLst>
                <a:path w="2961004" h="23495">
                  <a:moveTo>
                    <a:pt x="2960913" y="22871"/>
                  </a:moveTo>
                  <a:lnTo>
                    <a:pt x="2960913" y="0"/>
                  </a:lnTo>
                </a:path>
                <a:path w="2961004" h="23495">
                  <a:moveTo>
                    <a:pt x="2368730" y="22871"/>
                  </a:moveTo>
                  <a:lnTo>
                    <a:pt x="2368730" y="0"/>
                  </a:lnTo>
                </a:path>
                <a:path w="2961004" h="23495">
                  <a:moveTo>
                    <a:pt x="1776547" y="22871"/>
                  </a:moveTo>
                  <a:lnTo>
                    <a:pt x="1776547" y="0"/>
                  </a:lnTo>
                </a:path>
                <a:path w="2961004" h="23495">
                  <a:moveTo>
                    <a:pt x="1184365" y="22871"/>
                  </a:moveTo>
                  <a:lnTo>
                    <a:pt x="1184365" y="0"/>
                  </a:lnTo>
                </a:path>
                <a:path w="2961004" h="23495">
                  <a:moveTo>
                    <a:pt x="592182" y="22871"/>
                  </a:moveTo>
                  <a:lnTo>
                    <a:pt x="592182" y="0"/>
                  </a:lnTo>
                </a:path>
                <a:path w="2961004" h="23495">
                  <a:moveTo>
                    <a:pt x="0" y="228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80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933829" y="3216196"/>
              <a:ext cx="2961005" cy="2392680"/>
            </a:xfrm>
            <a:custGeom>
              <a:avLst/>
              <a:gdLst/>
              <a:ahLst/>
              <a:cxnLst/>
              <a:rect l="l" t="t" r="r" b="b"/>
              <a:pathLst>
                <a:path w="2961004" h="2392679">
                  <a:moveTo>
                    <a:pt x="0" y="0"/>
                  </a:moveTo>
                  <a:lnTo>
                    <a:pt x="22863" y="0"/>
                  </a:lnTo>
                </a:path>
                <a:path w="2961004" h="2392679">
                  <a:moveTo>
                    <a:pt x="2960913" y="0"/>
                  </a:moveTo>
                  <a:lnTo>
                    <a:pt x="2938049" y="0"/>
                  </a:lnTo>
                </a:path>
                <a:path w="2961004" h="2392679">
                  <a:moveTo>
                    <a:pt x="0" y="341752"/>
                  </a:moveTo>
                  <a:lnTo>
                    <a:pt x="22863" y="341752"/>
                  </a:lnTo>
                </a:path>
                <a:path w="2961004" h="2392679">
                  <a:moveTo>
                    <a:pt x="2960913" y="341752"/>
                  </a:moveTo>
                  <a:lnTo>
                    <a:pt x="2938049" y="341752"/>
                  </a:lnTo>
                </a:path>
                <a:path w="2961004" h="2392679">
                  <a:moveTo>
                    <a:pt x="0" y="683505"/>
                  </a:moveTo>
                  <a:lnTo>
                    <a:pt x="22863" y="683505"/>
                  </a:lnTo>
                </a:path>
                <a:path w="2961004" h="2392679">
                  <a:moveTo>
                    <a:pt x="2960913" y="683505"/>
                  </a:moveTo>
                  <a:lnTo>
                    <a:pt x="2938049" y="683505"/>
                  </a:lnTo>
                </a:path>
                <a:path w="2961004" h="2392679">
                  <a:moveTo>
                    <a:pt x="0" y="1025258"/>
                  </a:moveTo>
                  <a:lnTo>
                    <a:pt x="22863" y="1025258"/>
                  </a:lnTo>
                </a:path>
                <a:path w="2961004" h="2392679">
                  <a:moveTo>
                    <a:pt x="2960913" y="1025258"/>
                  </a:moveTo>
                  <a:lnTo>
                    <a:pt x="2938049" y="1025258"/>
                  </a:lnTo>
                </a:path>
                <a:path w="2961004" h="2392679">
                  <a:moveTo>
                    <a:pt x="0" y="1367011"/>
                  </a:moveTo>
                  <a:lnTo>
                    <a:pt x="22863" y="1367011"/>
                  </a:lnTo>
                </a:path>
                <a:path w="2961004" h="2392679">
                  <a:moveTo>
                    <a:pt x="2960913" y="1367011"/>
                  </a:moveTo>
                  <a:lnTo>
                    <a:pt x="2938049" y="1367011"/>
                  </a:lnTo>
                </a:path>
                <a:path w="2961004" h="2392679">
                  <a:moveTo>
                    <a:pt x="0" y="1708763"/>
                  </a:moveTo>
                  <a:lnTo>
                    <a:pt x="22863" y="1708763"/>
                  </a:lnTo>
                </a:path>
                <a:path w="2961004" h="2392679">
                  <a:moveTo>
                    <a:pt x="2960913" y="1708763"/>
                  </a:moveTo>
                  <a:lnTo>
                    <a:pt x="2938049" y="1708763"/>
                  </a:lnTo>
                </a:path>
                <a:path w="2961004" h="2392679">
                  <a:moveTo>
                    <a:pt x="0" y="2050516"/>
                  </a:moveTo>
                  <a:lnTo>
                    <a:pt x="22863" y="2050516"/>
                  </a:lnTo>
                </a:path>
                <a:path w="2961004" h="2392679">
                  <a:moveTo>
                    <a:pt x="2960913" y="2050516"/>
                  </a:moveTo>
                  <a:lnTo>
                    <a:pt x="2938049" y="2050516"/>
                  </a:lnTo>
                </a:path>
                <a:path w="2961004" h="2392679">
                  <a:moveTo>
                    <a:pt x="0" y="2392269"/>
                  </a:moveTo>
                  <a:lnTo>
                    <a:pt x="22863" y="2392269"/>
                  </a:lnTo>
                </a:path>
                <a:path w="2961004" h="2392679">
                  <a:moveTo>
                    <a:pt x="2960913" y="2392269"/>
                  </a:moveTo>
                  <a:lnTo>
                    <a:pt x="2938049" y="2392269"/>
                  </a:lnTo>
                </a:path>
              </a:pathLst>
            </a:custGeom>
            <a:ln w="3175">
              <a:solidFill>
                <a:srgbClr val="7F80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933829" y="3216196"/>
              <a:ext cx="2961005" cy="2392680"/>
            </a:xfrm>
            <a:custGeom>
              <a:avLst/>
              <a:gdLst/>
              <a:ahLst/>
              <a:cxnLst/>
              <a:rect l="l" t="t" r="r" b="b"/>
              <a:pathLst>
                <a:path w="2961004" h="2392679">
                  <a:moveTo>
                    <a:pt x="0" y="2392269"/>
                  </a:moveTo>
                  <a:lnTo>
                    <a:pt x="2960913" y="2392269"/>
                  </a:lnTo>
                </a:path>
                <a:path w="2961004" h="2392679">
                  <a:moveTo>
                    <a:pt x="0" y="2392269"/>
                  </a:moveTo>
                  <a:lnTo>
                    <a:pt x="0" y="0"/>
                  </a:lnTo>
                </a:path>
                <a:path w="2961004" h="2392679">
                  <a:moveTo>
                    <a:pt x="2960913" y="2392269"/>
                  </a:moveTo>
                  <a:lnTo>
                    <a:pt x="296091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/>
          <p:nvPr/>
        </p:nvSpPr>
        <p:spPr>
          <a:xfrm>
            <a:off x="3826030" y="5498869"/>
            <a:ext cx="416559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9100" sz="1575" spc="-15">
                <a:latin typeface="Palatino Linotype"/>
                <a:cs typeface="Palatino Linotype"/>
              </a:rPr>
              <a:t>1</a:t>
            </a:r>
            <a:r>
              <a:rPr dirty="0" sz="1050" spc="-10" i="1">
                <a:latin typeface="Arial"/>
                <a:cs typeface="Arial"/>
              </a:rPr>
              <a:t>≠</a:t>
            </a:r>
            <a:r>
              <a:rPr dirty="0" sz="1050" spc="-10">
                <a:latin typeface="Palatino Linotype"/>
                <a:cs typeface="Palatino Linotype"/>
              </a:rPr>
              <a:t>250</a:t>
            </a:r>
            <a:endParaRPr sz="1050">
              <a:latin typeface="Palatino Linotype"/>
              <a:cs typeface="Palatino Linotype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3210550" y="5568463"/>
            <a:ext cx="18415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latin typeface="Palatino Linotype"/>
                <a:cs typeface="Palatino Linotype"/>
              </a:rPr>
              <a:t>0</a:t>
            </a:r>
            <a:r>
              <a:rPr dirty="0" sz="1050" spc="-25" i="1">
                <a:latin typeface="Arial"/>
                <a:cs typeface="Arial"/>
              </a:rPr>
              <a:t>.</a:t>
            </a:r>
            <a:r>
              <a:rPr dirty="0" sz="1050" spc="-25">
                <a:latin typeface="Palatino Linotype"/>
                <a:cs typeface="Palatino Linotype"/>
              </a:rPr>
              <a:t>8</a:t>
            </a:r>
            <a:endParaRPr sz="1050">
              <a:latin typeface="Palatino Linotype"/>
              <a:cs typeface="Palatino Linotype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2618373" y="5568463"/>
            <a:ext cx="18415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latin typeface="Palatino Linotype"/>
                <a:cs typeface="Palatino Linotype"/>
              </a:rPr>
              <a:t>0</a:t>
            </a:r>
            <a:r>
              <a:rPr dirty="0" sz="1050" spc="-25" i="1">
                <a:latin typeface="Arial"/>
                <a:cs typeface="Arial"/>
              </a:rPr>
              <a:t>.</a:t>
            </a:r>
            <a:r>
              <a:rPr dirty="0" sz="1050" spc="-25">
                <a:latin typeface="Palatino Linotype"/>
                <a:cs typeface="Palatino Linotype"/>
              </a:rPr>
              <a:t>6</a:t>
            </a:r>
            <a:endParaRPr sz="1050">
              <a:latin typeface="Palatino Linotype"/>
              <a:cs typeface="Palatino Linotype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2026196" y="5568463"/>
            <a:ext cx="18415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latin typeface="Palatino Linotype"/>
                <a:cs typeface="Palatino Linotype"/>
              </a:rPr>
              <a:t>0</a:t>
            </a:r>
            <a:r>
              <a:rPr dirty="0" sz="1050" spc="-25" i="1">
                <a:latin typeface="Arial"/>
                <a:cs typeface="Arial"/>
              </a:rPr>
              <a:t>.</a:t>
            </a:r>
            <a:r>
              <a:rPr dirty="0" sz="1050" spc="-25">
                <a:latin typeface="Palatino Linotype"/>
                <a:cs typeface="Palatino Linotype"/>
              </a:rPr>
              <a:t>4</a:t>
            </a:r>
            <a:endParaRPr sz="1050">
              <a:latin typeface="Palatino Linotype"/>
              <a:cs typeface="Palatino Linotype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1434024" y="5568463"/>
            <a:ext cx="18415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latin typeface="Palatino Linotype"/>
                <a:cs typeface="Palatino Linotype"/>
              </a:rPr>
              <a:t>0</a:t>
            </a:r>
            <a:r>
              <a:rPr dirty="0" sz="1050" spc="-25" i="1">
                <a:latin typeface="Arial"/>
                <a:cs typeface="Arial"/>
              </a:rPr>
              <a:t>.</a:t>
            </a:r>
            <a:r>
              <a:rPr dirty="0" sz="1050" spc="-25">
                <a:latin typeface="Palatino Linotype"/>
                <a:cs typeface="Palatino Linotype"/>
              </a:rPr>
              <a:t>2</a:t>
            </a:r>
            <a:endParaRPr sz="1050">
              <a:latin typeface="Palatino Linotype"/>
              <a:cs typeface="Palatino Linotype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690221" y="3112185"/>
            <a:ext cx="31242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050" spc="-20">
                <a:latin typeface="Palatino Linotype"/>
                <a:cs typeface="Palatino Linotype"/>
              </a:rPr>
              <a:t>100</a:t>
            </a:r>
            <a:r>
              <a:rPr dirty="0" baseline="26455" sz="1575" spc="-30">
                <a:latin typeface="Palatino Linotype"/>
                <a:cs typeface="Palatino Linotype"/>
              </a:rPr>
              <a:t>1</a:t>
            </a:r>
            <a:endParaRPr baseline="26455" sz="1575">
              <a:latin typeface="Palatino Linotype"/>
              <a:cs typeface="Palatino Linotype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586523" y="5498869"/>
            <a:ext cx="416559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050" spc="-10" i="1">
                <a:latin typeface="Arial"/>
                <a:cs typeface="Arial"/>
              </a:rPr>
              <a:t>≠</a:t>
            </a:r>
            <a:r>
              <a:rPr dirty="0" sz="1050" spc="-10">
                <a:latin typeface="Palatino Linotype"/>
                <a:cs typeface="Palatino Linotype"/>
              </a:rPr>
              <a:t>250</a:t>
            </a:r>
            <a:r>
              <a:rPr dirty="0" baseline="-29100" sz="1575" spc="-15">
                <a:latin typeface="Palatino Linotype"/>
                <a:cs typeface="Palatino Linotype"/>
              </a:rPr>
              <a:t>0</a:t>
            </a:r>
            <a:endParaRPr baseline="-29100" sz="1575">
              <a:latin typeface="Palatino Linotype"/>
              <a:cs typeface="Palatino Linotype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611923" y="3453933"/>
            <a:ext cx="313055" cy="1889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latin typeface="Palatino Linotype"/>
                <a:cs typeface="Palatino Linotype"/>
              </a:rPr>
              <a:t>50</a:t>
            </a:r>
            <a:endParaRPr sz="10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Palatino Linotype"/>
              <a:cs typeface="Palatino Linotype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050" spc="-50">
                <a:latin typeface="Palatino Linotype"/>
                <a:cs typeface="Palatino Linotype"/>
              </a:rPr>
              <a:t>0</a:t>
            </a:r>
            <a:endParaRPr sz="1050">
              <a:latin typeface="Palatino Linotype"/>
              <a:cs typeface="Palatino Linotype"/>
            </a:endParaRPr>
          </a:p>
          <a:p>
            <a:pPr algn="r" marR="5080">
              <a:lnSpc>
                <a:spcPct val="100000"/>
              </a:lnSpc>
              <a:spcBef>
                <a:spcPts val="1385"/>
              </a:spcBef>
            </a:pPr>
            <a:r>
              <a:rPr dirty="0" sz="1050" spc="-25" i="1">
                <a:latin typeface="Arial"/>
                <a:cs typeface="Arial"/>
              </a:rPr>
              <a:t>≠</a:t>
            </a:r>
            <a:r>
              <a:rPr dirty="0" sz="1050" spc="-25">
                <a:latin typeface="Palatino Linotype"/>
                <a:cs typeface="Palatino Linotype"/>
              </a:rPr>
              <a:t>50</a:t>
            </a:r>
            <a:endParaRPr sz="10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Palatino Linotype"/>
              <a:cs typeface="Palatino Linotype"/>
            </a:endParaRPr>
          </a:p>
          <a:p>
            <a:pPr algn="r" marR="5080">
              <a:lnSpc>
                <a:spcPct val="100000"/>
              </a:lnSpc>
            </a:pPr>
            <a:r>
              <a:rPr dirty="0" sz="1050" spc="-20" i="1">
                <a:latin typeface="Arial"/>
                <a:cs typeface="Arial"/>
              </a:rPr>
              <a:t>≠</a:t>
            </a:r>
            <a:r>
              <a:rPr dirty="0" sz="1050" spc="-20">
                <a:latin typeface="Palatino Linotype"/>
                <a:cs typeface="Palatino Linotype"/>
              </a:rPr>
              <a:t>100</a:t>
            </a:r>
            <a:endParaRPr sz="10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Palatino Linotype"/>
              <a:cs typeface="Palatino Linotype"/>
            </a:endParaRPr>
          </a:p>
          <a:p>
            <a:pPr algn="r" marR="5080">
              <a:lnSpc>
                <a:spcPct val="100000"/>
              </a:lnSpc>
            </a:pPr>
            <a:r>
              <a:rPr dirty="0" sz="1050" spc="-20" i="1">
                <a:latin typeface="Arial"/>
                <a:cs typeface="Arial"/>
              </a:rPr>
              <a:t>≠</a:t>
            </a:r>
            <a:r>
              <a:rPr dirty="0" sz="1050" spc="-20">
                <a:latin typeface="Palatino Linotype"/>
                <a:cs typeface="Palatino Linotype"/>
              </a:rPr>
              <a:t>150</a:t>
            </a:r>
            <a:endParaRPr sz="10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Palatino Linotype"/>
              <a:cs typeface="Palatino Linotype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050" spc="-20" i="1">
                <a:latin typeface="Arial"/>
                <a:cs typeface="Arial"/>
              </a:rPr>
              <a:t>≠</a:t>
            </a:r>
            <a:r>
              <a:rPr dirty="0" sz="1050" spc="-20">
                <a:latin typeface="Palatino Linotype"/>
                <a:cs typeface="Palatino Linotype"/>
              </a:rPr>
              <a:t>200</a:t>
            </a:r>
            <a:endParaRPr sz="1050">
              <a:latin typeface="Palatino Linotype"/>
              <a:cs typeface="Palatino Linotype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932757" y="3267284"/>
            <a:ext cx="2963545" cy="1804035"/>
            <a:chOff x="932757" y="3267284"/>
            <a:chExt cx="2963545" cy="1804035"/>
          </a:xfrm>
        </p:grpSpPr>
        <p:sp>
          <p:nvSpPr>
            <p:cNvPr id="70" name="object 70" descr=""/>
            <p:cNvSpPr/>
            <p:nvPr/>
          </p:nvSpPr>
          <p:spPr>
            <a:xfrm>
              <a:off x="933829" y="3899702"/>
              <a:ext cx="2961005" cy="1149350"/>
            </a:xfrm>
            <a:custGeom>
              <a:avLst/>
              <a:gdLst/>
              <a:ahLst/>
              <a:cxnLst/>
              <a:rect l="l" t="t" r="r" b="b"/>
              <a:pathLst>
                <a:path w="2961004" h="1149350">
                  <a:moveTo>
                    <a:pt x="0" y="0"/>
                  </a:moveTo>
                  <a:lnTo>
                    <a:pt x="986970" y="968185"/>
                  </a:lnTo>
                  <a:lnTo>
                    <a:pt x="1741713" y="1138508"/>
                  </a:lnTo>
                  <a:lnTo>
                    <a:pt x="1973941" y="1148753"/>
                  </a:lnTo>
                  <a:lnTo>
                    <a:pt x="2467427" y="855872"/>
                  </a:lnTo>
                  <a:lnTo>
                    <a:pt x="296091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1899363" y="4846453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436" y="0"/>
                  </a:moveTo>
                  <a:lnTo>
                    <a:pt x="13092" y="1684"/>
                  </a:lnTo>
                  <a:lnTo>
                    <a:pt x="6278" y="6278"/>
                  </a:lnTo>
                  <a:lnTo>
                    <a:pt x="1684" y="13091"/>
                  </a:lnTo>
                  <a:lnTo>
                    <a:pt x="0" y="21434"/>
                  </a:lnTo>
                  <a:lnTo>
                    <a:pt x="1684" y="29777"/>
                  </a:lnTo>
                  <a:lnTo>
                    <a:pt x="6278" y="36590"/>
                  </a:lnTo>
                  <a:lnTo>
                    <a:pt x="13092" y="41184"/>
                  </a:lnTo>
                  <a:lnTo>
                    <a:pt x="21436" y="42868"/>
                  </a:lnTo>
                  <a:lnTo>
                    <a:pt x="29780" y="41184"/>
                  </a:lnTo>
                  <a:lnTo>
                    <a:pt x="36593" y="36590"/>
                  </a:lnTo>
                  <a:lnTo>
                    <a:pt x="41187" y="29777"/>
                  </a:lnTo>
                  <a:lnTo>
                    <a:pt x="42872" y="21434"/>
                  </a:lnTo>
                  <a:lnTo>
                    <a:pt x="41187" y="13091"/>
                  </a:lnTo>
                  <a:lnTo>
                    <a:pt x="36593" y="6278"/>
                  </a:lnTo>
                  <a:lnTo>
                    <a:pt x="29780" y="1684"/>
                  </a:lnTo>
                  <a:lnTo>
                    <a:pt x="21436" y="0"/>
                  </a:lnTo>
                  <a:close/>
                </a:path>
              </a:pathLst>
            </a:custGeom>
            <a:solidFill>
              <a:srgbClr val="1A11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1899363" y="4846453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42872" y="21434"/>
                  </a:moveTo>
                  <a:lnTo>
                    <a:pt x="41187" y="13091"/>
                  </a:lnTo>
                  <a:lnTo>
                    <a:pt x="36593" y="6278"/>
                  </a:lnTo>
                  <a:lnTo>
                    <a:pt x="29780" y="1684"/>
                  </a:lnTo>
                  <a:lnTo>
                    <a:pt x="21436" y="0"/>
                  </a:lnTo>
                  <a:lnTo>
                    <a:pt x="13092" y="1684"/>
                  </a:lnTo>
                  <a:lnTo>
                    <a:pt x="6278" y="6278"/>
                  </a:lnTo>
                  <a:lnTo>
                    <a:pt x="1684" y="13091"/>
                  </a:lnTo>
                  <a:lnTo>
                    <a:pt x="0" y="21434"/>
                  </a:lnTo>
                  <a:lnTo>
                    <a:pt x="1684" y="29777"/>
                  </a:lnTo>
                  <a:lnTo>
                    <a:pt x="6278" y="36590"/>
                  </a:lnTo>
                  <a:lnTo>
                    <a:pt x="13092" y="41184"/>
                  </a:lnTo>
                  <a:lnTo>
                    <a:pt x="21436" y="42868"/>
                  </a:lnTo>
                  <a:lnTo>
                    <a:pt x="29780" y="41184"/>
                  </a:lnTo>
                  <a:lnTo>
                    <a:pt x="36593" y="36590"/>
                  </a:lnTo>
                  <a:lnTo>
                    <a:pt x="41187" y="29777"/>
                  </a:lnTo>
                  <a:lnTo>
                    <a:pt x="42872" y="214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2886334" y="5027021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436" y="0"/>
                  </a:moveTo>
                  <a:lnTo>
                    <a:pt x="13092" y="1684"/>
                  </a:lnTo>
                  <a:lnTo>
                    <a:pt x="6278" y="6278"/>
                  </a:lnTo>
                  <a:lnTo>
                    <a:pt x="1684" y="13091"/>
                  </a:lnTo>
                  <a:lnTo>
                    <a:pt x="0" y="21434"/>
                  </a:lnTo>
                  <a:lnTo>
                    <a:pt x="1684" y="29777"/>
                  </a:lnTo>
                  <a:lnTo>
                    <a:pt x="6278" y="36590"/>
                  </a:lnTo>
                  <a:lnTo>
                    <a:pt x="13092" y="41184"/>
                  </a:lnTo>
                  <a:lnTo>
                    <a:pt x="21436" y="42868"/>
                  </a:lnTo>
                  <a:lnTo>
                    <a:pt x="29780" y="41184"/>
                  </a:lnTo>
                  <a:lnTo>
                    <a:pt x="36593" y="36590"/>
                  </a:lnTo>
                  <a:lnTo>
                    <a:pt x="41187" y="29777"/>
                  </a:lnTo>
                  <a:lnTo>
                    <a:pt x="42872" y="21434"/>
                  </a:lnTo>
                  <a:lnTo>
                    <a:pt x="41187" y="13091"/>
                  </a:lnTo>
                  <a:lnTo>
                    <a:pt x="36593" y="6278"/>
                  </a:lnTo>
                  <a:lnTo>
                    <a:pt x="29780" y="1684"/>
                  </a:lnTo>
                  <a:lnTo>
                    <a:pt x="214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2886334" y="5027021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42872" y="21434"/>
                  </a:moveTo>
                  <a:lnTo>
                    <a:pt x="41187" y="13091"/>
                  </a:lnTo>
                  <a:lnTo>
                    <a:pt x="36593" y="6278"/>
                  </a:lnTo>
                  <a:lnTo>
                    <a:pt x="29780" y="1684"/>
                  </a:lnTo>
                  <a:lnTo>
                    <a:pt x="21436" y="0"/>
                  </a:lnTo>
                  <a:lnTo>
                    <a:pt x="13092" y="1684"/>
                  </a:lnTo>
                  <a:lnTo>
                    <a:pt x="6278" y="6278"/>
                  </a:lnTo>
                  <a:lnTo>
                    <a:pt x="1684" y="13091"/>
                  </a:lnTo>
                  <a:lnTo>
                    <a:pt x="0" y="21434"/>
                  </a:lnTo>
                  <a:lnTo>
                    <a:pt x="1684" y="29777"/>
                  </a:lnTo>
                  <a:lnTo>
                    <a:pt x="6278" y="36590"/>
                  </a:lnTo>
                  <a:lnTo>
                    <a:pt x="13092" y="41184"/>
                  </a:lnTo>
                  <a:lnTo>
                    <a:pt x="21436" y="42868"/>
                  </a:lnTo>
                  <a:lnTo>
                    <a:pt x="29780" y="41184"/>
                  </a:lnTo>
                  <a:lnTo>
                    <a:pt x="36593" y="36590"/>
                  </a:lnTo>
                  <a:lnTo>
                    <a:pt x="41187" y="29777"/>
                  </a:lnTo>
                  <a:lnTo>
                    <a:pt x="42872" y="214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3379819" y="4734139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1436" y="0"/>
                  </a:moveTo>
                  <a:lnTo>
                    <a:pt x="13092" y="1684"/>
                  </a:lnTo>
                  <a:lnTo>
                    <a:pt x="6278" y="6277"/>
                  </a:lnTo>
                  <a:lnTo>
                    <a:pt x="1684" y="13090"/>
                  </a:lnTo>
                  <a:lnTo>
                    <a:pt x="0" y="21434"/>
                  </a:lnTo>
                  <a:lnTo>
                    <a:pt x="1684" y="29777"/>
                  </a:lnTo>
                  <a:lnTo>
                    <a:pt x="6278" y="36590"/>
                  </a:lnTo>
                  <a:lnTo>
                    <a:pt x="13092" y="41184"/>
                  </a:lnTo>
                  <a:lnTo>
                    <a:pt x="21436" y="42868"/>
                  </a:lnTo>
                  <a:lnTo>
                    <a:pt x="29780" y="41184"/>
                  </a:lnTo>
                  <a:lnTo>
                    <a:pt x="36594" y="36590"/>
                  </a:lnTo>
                  <a:lnTo>
                    <a:pt x="41188" y="29777"/>
                  </a:lnTo>
                  <a:lnTo>
                    <a:pt x="42872" y="21434"/>
                  </a:lnTo>
                  <a:lnTo>
                    <a:pt x="41188" y="13090"/>
                  </a:lnTo>
                  <a:lnTo>
                    <a:pt x="36594" y="6277"/>
                  </a:lnTo>
                  <a:lnTo>
                    <a:pt x="29780" y="1684"/>
                  </a:lnTo>
                  <a:lnTo>
                    <a:pt x="21436" y="0"/>
                  </a:lnTo>
                  <a:close/>
                </a:path>
              </a:pathLst>
            </a:custGeom>
            <a:solidFill>
              <a:srgbClr val="2A1B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3379819" y="4734139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42872" y="21434"/>
                  </a:moveTo>
                  <a:lnTo>
                    <a:pt x="41188" y="13090"/>
                  </a:lnTo>
                  <a:lnTo>
                    <a:pt x="36594" y="6277"/>
                  </a:lnTo>
                  <a:lnTo>
                    <a:pt x="29780" y="1684"/>
                  </a:lnTo>
                  <a:lnTo>
                    <a:pt x="21436" y="0"/>
                  </a:lnTo>
                  <a:lnTo>
                    <a:pt x="13092" y="1684"/>
                  </a:lnTo>
                  <a:lnTo>
                    <a:pt x="6278" y="6277"/>
                  </a:lnTo>
                  <a:lnTo>
                    <a:pt x="1684" y="13090"/>
                  </a:lnTo>
                  <a:lnTo>
                    <a:pt x="0" y="21434"/>
                  </a:lnTo>
                  <a:lnTo>
                    <a:pt x="1684" y="29777"/>
                  </a:lnTo>
                  <a:lnTo>
                    <a:pt x="6278" y="36590"/>
                  </a:lnTo>
                  <a:lnTo>
                    <a:pt x="13092" y="41184"/>
                  </a:lnTo>
                  <a:lnTo>
                    <a:pt x="21436" y="42868"/>
                  </a:lnTo>
                  <a:lnTo>
                    <a:pt x="29780" y="41184"/>
                  </a:lnTo>
                  <a:lnTo>
                    <a:pt x="36594" y="36590"/>
                  </a:lnTo>
                  <a:lnTo>
                    <a:pt x="41188" y="29777"/>
                  </a:lnTo>
                  <a:lnTo>
                    <a:pt x="42872" y="214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2654106" y="5016775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436" y="0"/>
                  </a:moveTo>
                  <a:lnTo>
                    <a:pt x="13092" y="1684"/>
                  </a:lnTo>
                  <a:lnTo>
                    <a:pt x="6278" y="6278"/>
                  </a:lnTo>
                  <a:lnTo>
                    <a:pt x="1684" y="13091"/>
                  </a:lnTo>
                  <a:lnTo>
                    <a:pt x="0" y="21434"/>
                  </a:lnTo>
                  <a:lnTo>
                    <a:pt x="1684" y="29778"/>
                  </a:lnTo>
                  <a:lnTo>
                    <a:pt x="6278" y="36591"/>
                  </a:lnTo>
                  <a:lnTo>
                    <a:pt x="13092" y="41184"/>
                  </a:lnTo>
                  <a:lnTo>
                    <a:pt x="21436" y="42869"/>
                  </a:lnTo>
                  <a:lnTo>
                    <a:pt x="29780" y="41184"/>
                  </a:lnTo>
                  <a:lnTo>
                    <a:pt x="36593" y="36591"/>
                  </a:lnTo>
                  <a:lnTo>
                    <a:pt x="41187" y="29778"/>
                  </a:lnTo>
                  <a:lnTo>
                    <a:pt x="42872" y="21434"/>
                  </a:lnTo>
                  <a:lnTo>
                    <a:pt x="41187" y="13091"/>
                  </a:lnTo>
                  <a:lnTo>
                    <a:pt x="36593" y="6278"/>
                  </a:lnTo>
                  <a:lnTo>
                    <a:pt x="29780" y="1684"/>
                  </a:lnTo>
                  <a:lnTo>
                    <a:pt x="21436" y="0"/>
                  </a:lnTo>
                  <a:close/>
                </a:path>
              </a:pathLst>
            </a:custGeom>
            <a:solidFill>
              <a:srgbClr val="0101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2654106" y="5016775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42872" y="21434"/>
                  </a:moveTo>
                  <a:lnTo>
                    <a:pt x="41187" y="13091"/>
                  </a:lnTo>
                  <a:lnTo>
                    <a:pt x="36593" y="6278"/>
                  </a:lnTo>
                  <a:lnTo>
                    <a:pt x="29780" y="1684"/>
                  </a:lnTo>
                  <a:lnTo>
                    <a:pt x="21436" y="0"/>
                  </a:lnTo>
                  <a:lnTo>
                    <a:pt x="13092" y="1684"/>
                  </a:lnTo>
                  <a:lnTo>
                    <a:pt x="6278" y="6278"/>
                  </a:lnTo>
                  <a:lnTo>
                    <a:pt x="1684" y="13091"/>
                  </a:lnTo>
                  <a:lnTo>
                    <a:pt x="0" y="21434"/>
                  </a:lnTo>
                  <a:lnTo>
                    <a:pt x="1684" y="29778"/>
                  </a:lnTo>
                  <a:lnTo>
                    <a:pt x="6278" y="36591"/>
                  </a:lnTo>
                  <a:lnTo>
                    <a:pt x="13092" y="41184"/>
                  </a:lnTo>
                  <a:lnTo>
                    <a:pt x="21436" y="42869"/>
                  </a:lnTo>
                  <a:lnTo>
                    <a:pt x="29780" y="41184"/>
                  </a:lnTo>
                  <a:lnTo>
                    <a:pt x="36593" y="36591"/>
                  </a:lnTo>
                  <a:lnTo>
                    <a:pt x="41187" y="29778"/>
                  </a:lnTo>
                  <a:lnTo>
                    <a:pt x="42872" y="214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3750849" y="344477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0" y="30312"/>
                  </a:moveTo>
                  <a:lnTo>
                    <a:pt x="30314" y="0"/>
                  </a:lnTo>
                </a:path>
                <a:path w="30479" h="30479">
                  <a:moveTo>
                    <a:pt x="0" y="0"/>
                  </a:moveTo>
                  <a:lnTo>
                    <a:pt x="30314" y="30312"/>
                  </a:lnTo>
                </a:path>
              </a:pathLst>
            </a:custGeom>
            <a:ln w="10717">
              <a:solidFill>
                <a:srgbClr val="B776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3668090" y="335656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0" y="30312"/>
                  </a:moveTo>
                  <a:lnTo>
                    <a:pt x="30315" y="0"/>
                  </a:lnTo>
                </a:path>
                <a:path w="30479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C17C0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3550593" y="363576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0" y="30312"/>
                  </a:moveTo>
                  <a:lnTo>
                    <a:pt x="30315" y="0"/>
                  </a:lnTo>
                </a:path>
                <a:path w="30479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A1672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3386099" y="47118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0" y="30312"/>
                  </a:moveTo>
                  <a:lnTo>
                    <a:pt x="30315" y="0"/>
                  </a:lnTo>
                </a:path>
                <a:path w="30479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2518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3386099" y="422738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0" y="30312"/>
                  </a:moveTo>
                  <a:lnTo>
                    <a:pt x="30315" y="0"/>
                  </a:lnTo>
                </a:path>
                <a:path w="30479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5D3C6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3386099" y="409758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0" y="30312"/>
                  </a:moveTo>
                  <a:lnTo>
                    <a:pt x="30315" y="0"/>
                  </a:lnTo>
                </a:path>
                <a:path w="30479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6C45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3386099" y="39845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0" y="30312"/>
                  </a:moveTo>
                  <a:lnTo>
                    <a:pt x="30315" y="0"/>
                  </a:lnTo>
                </a:path>
                <a:path w="30479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794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3386099" y="381484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0" y="30312"/>
                  </a:moveTo>
                  <a:lnTo>
                    <a:pt x="30315" y="0"/>
                  </a:lnTo>
                </a:path>
                <a:path w="30479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8C5A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3386099" y="3711866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0" y="30312"/>
                  </a:moveTo>
                  <a:lnTo>
                    <a:pt x="30315" y="0"/>
                  </a:lnTo>
                </a:path>
                <a:path w="30479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98623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3386099" y="362356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0" y="30312"/>
                  </a:moveTo>
                  <a:lnTo>
                    <a:pt x="30315" y="0"/>
                  </a:lnTo>
                </a:path>
                <a:path w="30479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A2682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3287402" y="452711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0" y="30312"/>
                  </a:moveTo>
                  <a:lnTo>
                    <a:pt x="30315" y="0"/>
                  </a:lnTo>
                </a:path>
                <a:path w="30479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3A25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3287402" y="385749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0" y="30312"/>
                  </a:moveTo>
                  <a:lnTo>
                    <a:pt x="30315" y="0"/>
                  </a:lnTo>
                </a:path>
                <a:path w="30479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87574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3287402" y="379151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0" y="30312"/>
                  </a:moveTo>
                  <a:lnTo>
                    <a:pt x="30315" y="0"/>
                  </a:lnTo>
                </a:path>
                <a:path w="30479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8F5C3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3139356" y="4800176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1B11B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3139356" y="453031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3A25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3139356" y="45201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3B269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3139356" y="4505492"/>
              <a:ext cx="30480" cy="31750"/>
            </a:xfrm>
            <a:custGeom>
              <a:avLst/>
              <a:gdLst/>
              <a:ahLst/>
              <a:cxnLst/>
              <a:rect l="l" t="t" r="r" b="b"/>
              <a:pathLst>
                <a:path w="30480" h="31750">
                  <a:moveTo>
                    <a:pt x="0" y="31378"/>
                  </a:moveTo>
                  <a:lnTo>
                    <a:pt x="30315" y="1065"/>
                  </a:lnTo>
                </a:path>
                <a:path w="30480" h="31750">
                  <a:moveTo>
                    <a:pt x="0" y="1065"/>
                  </a:moveTo>
                  <a:lnTo>
                    <a:pt x="30315" y="31378"/>
                  </a:lnTo>
                </a:path>
                <a:path w="30480" h="31750">
                  <a:moveTo>
                    <a:pt x="0" y="30312"/>
                  </a:moveTo>
                  <a:lnTo>
                    <a:pt x="30315" y="0"/>
                  </a:lnTo>
                </a:path>
                <a:path w="30480" h="31750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3D27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3139356" y="445437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55"/>
                  </a:moveTo>
                  <a:lnTo>
                    <a:pt x="30315" y="42"/>
                  </a:lnTo>
                </a:path>
                <a:path w="30480" h="30479">
                  <a:moveTo>
                    <a:pt x="0" y="42"/>
                  </a:moveTo>
                  <a:lnTo>
                    <a:pt x="30315" y="30355"/>
                  </a:lnTo>
                </a:path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432B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3139356" y="442098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3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3"/>
                  </a:lnTo>
                </a:path>
              </a:pathLst>
            </a:custGeom>
            <a:ln w="10717">
              <a:solidFill>
                <a:srgbClr val="462D8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3139356" y="430889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53367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3139356" y="424271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3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3"/>
                  </a:lnTo>
                </a:path>
              </a:pathLst>
            </a:custGeom>
            <a:ln w="10717">
              <a:solidFill>
                <a:srgbClr val="5B3B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3139356" y="422716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5D3C6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3139356" y="421679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5E3C6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3139356" y="421339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5E3D6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3139356" y="392427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7F52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3139356" y="373471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95603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3139356" y="371720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9761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3139356" y="371360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98623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3139356" y="364899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9F66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3139356" y="362254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A2682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3139356" y="361543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A3692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3139356" y="349337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B1721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2892613" y="502227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0101C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2892613" y="501918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0201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2892613" y="501014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0302C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2892613" y="4996096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0403C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2892613" y="497550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0704C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2892613" y="473667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2216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2892613" y="473097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2316A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2892613" y="472643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2317A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2892613" y="4708244"/>
              <a:ext cx="30480" cy="35560"/>
            </a:xfrm>
            <a:custGeom>
              <a:avLst/>
              <a:gdLst/>
              <a:ahLst/>
              <a:cxnLst/>
              <a:rect l="l" t="t" r="r" b="b"/>
              <a:pathLst>
                <a:path w="30480" h="35560">
                  <a:moveTo>
                    <a:pt x="0" y="35384"/>
                  </a:moveTo>
                  <a:lnTo>
                    <a:pt x="30315" y="5071"/>
                  </a:lnTo>
                </a:path>
                <a:path w="30480" h="35560">
                  <a:moveTo>
                    <a:pt x="0" y="5071"/>
                  </a:moveTo>
                  <a:lnTo>
                    <a:pt x="30315" y="35384"/>
                  </a:lnTo>
                </a:path>
                <a:path w="30480" h="35560">
                  <a:moveTo>
                    <a:pt x="0" y="33334"/>
                  </a:moveTo>
                  <a:lnTo>
                    <a:pt x="30315" y="3021"/>
                  </a:lnTo>
                </a:path>
                <a:path w="30480" h="35560">
                  <a:moveTo>
                    <a:pt x="0" y="3021"/>
                  </a:moveTo>
                  <a:lnTo>
                    <a:pt x="30315" y="33334"/>
                  </a:lnTo>
                </a:path>
                <a:path w="30480" h="35560">
                  <a:moveTo>
                    <a:pt x="0" y="32452"/>
                  </a:moveTo>
                  <a:lnTo>
                    <a:pt x="30315" y="2139"/>
                  </a:lnTo>
                </a:path>
                <a:path w="30480" h="35560">
                  <a:moveTo>
                    <a:pt x="0" y="2139"/>
                  </a:moveTo>
                  <a:lnTo>
                    <a:pt x="30315" y="32452"/>
                  </a:lnTo>
                </a:path>
                <a:path w="30480" h="35560">
                  <a:moveTo>
                    <a:pt x="0" y="30312"/>
                  </a:moveTo>
                  <a:lnTo>
                    <a:pt x="30315" y="0"/>
                  </a:lnTo>
                </a:path>
                <a:path w="30480" h="35560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2518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2892613" y="4703863"/>
              <a:ext cx="30480" cy="31750"/>
            </a:xfrm>
            <a:custGeom>
              <a:avLst/>
              <a:gdLst/>
              <a:ahLst/>
              <a:cxnLst/>
              <a:rect l="l" t="t" r="r" b="b"/>
              <a:pathLst>
                <a:path w="30480" h="31750">
                  <a:moveTo>
                    <a:pt x="0" y="31735"/>
                  </a:moveTo>
                  <a:lnTo>
                    <a:pt x="30315" y="1422"/>
                  </a:lnTo>
                </a:path>
                <a:path w="30480" h="31750">
                  <a:moveTo>
                    <a:pt x="0" y="1422"/>
                  </a:moveTo>
                  <a:lnTo>
                    <a:pt x="30315" y="31735"/>
                  </a:lnTo>
                </a:path>
                <a:path w="30480" h="31750">
                  <a:moveTo>
                    <a:pt x="0" y="30312"/>
                  </a:moveTo>
                  <a:lnTo>
                    <a:pt x="30315" y="0"/>
                  </a:lnTo>
                </a:path>
                <a:path w="30480" h="31750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2618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2892613" y="469687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2719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2892613" y="4675976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291A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2892613" y="467266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291B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2892613" y="458569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3321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2892613" y="450727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3C279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2892613" y="450654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3D27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2892613" y="435519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4E32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2892613" y="4328099"/>
              <a:ext cx="30480" cy="34290"/>
            </a:xfrm>
            <a:custGeom>
              <a:avLst/>
              <a:gdLst/>
              <a:ahLst/>
              <a:cxnLst/>
              <a:rect l="l" t="t" r="r" b="b"/>
              <a:pathLst>
                <a:path w="30480" h="34289">
                  <a:moveTo>
                    <a:pt x="0" y="34258"/>
                  </a:moveTo>
                  <a:lnTo>
                    <a:pt x="30315" y="3945"/>
                  </a:lnTo>
                </a:path>
                <a:path w="30480" h="34289">
                  <a:moveTo>
                    <a:pt x="0" y="3945"/>
                  </a:moveTo>
                  <a:lnTo>
                    <a:pt x="30315" y="34258"/>
                  </a:lnTo>
                </a:path>
                <a:path w="30480" h="34289">
                  <a:moveTo>
                    <a:pt x="0" y="30312"/>
                  </a:moveTo>
                  <a:lnTo>
                    <a:pt x="30315" y="0"/>
                  </a:lnTo>
                </a:path>
                <a:path w="30480" h="3428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5134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2892613" y="428706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56377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2892613" y="421803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5E3C6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2892613" y="418467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623F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2892613" y="415472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6541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2892613" y="414600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6642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2892613" y="412048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69446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2892613" y="375883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925E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2892613" y="374697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945F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2769241" y="4199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3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3"/>
                  </a:lnTo>
                </a:path>
              </a:pathLst>
            </a:custGeom>
            <a:ln w="10717">
              <a:solidFill>
                <a:srgbClr val="603E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2769241" y="37315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9660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2695219" y="454645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38249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2610621" y="479368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1C12B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2563623" y="405821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7048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2563623" y="394562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7D50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2399128" y="4812212"/>
              <a:ext cx="30480" cy="34290"/>
            </a:xfrm>
            <a:custGeom>
              <a:avLst/>
              <a:gdLst/>
              <a:ahLst/>
              <a:cxnLst/>
              <a:rect l="l" t="t" r="r" b="b"/>
              <a:pathLst>
                <a:path w="30480" h="34289">
                  <a:moveTo>
                    <a:pt x="0" y="33744"/>
                  </a:moveTo>
                  <a:lnTo>
                    <a:pt x="30315" y="3431"/>
                  </a:lnTo>
                </a:path>
                <a:path w="30480" h="34289">
                  <a:moveTo>
                    <a:pt x="0" y="3431"/>
                  </a:moveTo>
                  <a:lnTo>
                    <a:pt x="30315" y="33744"/>
                  </a:lnTo>
                </a:path>
                <a:path w="30480" h="34289">
                  <a:moveTo>
                    <a:pt x="0" y="31741"/>
                  </a:moveTo>
                  <a:lnTo>
                    <a:pt x="30315" y="1428"/>
                  </a:lnTo>
                </a:path>
                <a:path w="30480" h="34289">
                  <a:moveTo>
                    <a:pt x="0" y="1428"/>
                  </a:moveTo>
                  <a:lnTo>
                    <a:pt x="30315" y="31741"/>
                  </a:lnTo>
                </a:path>
                <a:path w="30480" h="34289">
                  <a:moveTo>
                    <a:pt x="0" y="30312"/>
                  </a:moveTo>
                  <a:lnTo>
                    <a:pt x="30315" y="0"/>
                  </a:lnTo>
                </a:path>
                <a:path w="30480" h="3428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1910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2399128" y="4805576"/>
              <a:ext cx="30480" cy="33020"/>
            </a:xfrm>
            <a:custGeom>
              <a:avLst/>
              <a:gdLst/>
              <a:ahLst/>
              <a:cxnLst/>
              <a:rect l="l" t="t" r="r" b="b"/>
              <a:pathLst>
                <a:path w="30480" h="33020">
                  <a:moveTo>
                    <a:pt x="0" y="32465"/>
                  </a:moveTo>
                  <a:lnTo>
                    <a:pt x="30315" y="2153"/>
                  </a:lnTo>
                </a:path>
                <a:path w="30480" h="33020">
                  <a:moveTo>
                    <a:pt x="0" y="2153"/>
                  </a:moveTo>
                  <a:lnTo>
                    <a:pt x="30315" y="32465"/>
                  </a:lnTo>
                </a:path>
                <a:path w="30480" h="33020">
                  <a:moveTo>
                    <a:pt x="0" y="30312"/>
                  </a:moveTo>
                  <a:lnTo>
                    <a:pt x="30315" y="0"/>
                  </a:lnTo>
                </a:path>
                <a:path w="30480" h="33020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1A11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2399128" y="479997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1B11B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2399128" y="4786882"/>
              <a:ext cx="30480" cy="31115"/>
            </a:xfrm>
            <a:custGeom>
              <a:avLst/>
              <a:gdLst/>
              <a:ahLst/>
              <a:cxnLst/>
              <a:rect l="l" t="t" r="r" b="b"/>
              <a:pathLst>
                <a:path w="30480" h="31114">
                  <a:moveTo>
                    <a:pt x="0" y="30627"/>
                  </a:moveTo>
                  <a:lnTo>
                    <a:pt x="30315" y="314"/>
                  </a:lnTo>
                </a:path>
                <a:path w="30480" h="31114">
                  <a:moveTo>
                    <a:pt x="0" y="314"/>
                  </a:moveTo>
                  <a:lnTo>
                    <a:pt x="30315" y="30627"/>
                  </a:lnTo>
                </a:path>
                <a:path w="30480" h="31114">
                  <a:moveTo>
                    <a:pt x="0" y="30312"/>
                  </a:moveTo>
                  <a:lnTo>
                    <a:pt x="30315" y="0"/>
                  </a:lnTo>
                </a:path>
                <a:path w="30480" h="31114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1C12B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2399128" y="477708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1D13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2399128" y="476997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1E1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2399128" y="476304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1F14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2399128" y="469609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2719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2399128" y="4659866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2B1C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2399128" y="463845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2D1D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2399128" y="463175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2E1E9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2399128" y="462829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2F1E9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2399128" y="4614112"/>
              <a:ext cx="30480" cy="33020"/>
            </a:xfrm>
            <a:custGeom>
              <a:avLst/>
              <a:gdLst/>
              <a:ahLst/>
              <a:cxnLst/>
              <a:rect l="l" t="t" r="r" b="b"/>
              <a:pathLst>
                <a:path w="30480" h="33020">
                  <a:moveTo>
                    <a:pt x="0" y="32663"/>
                  </a:moveTo>
                  <a:lnTo>
                    <a:pt x="30315" y="2351"/>
                  </a:lnTo>
                </a:path>
                <a:path w="30480" h="33020">
                  <a:moveTo>
                    <a:pt x="0" y="2351"/>
                  </a:moveTo>
                  <a:lnTo>
                    <a:pt x="30315" y="32663"/>
                  </a:lnTo>
                </a:path>
                <a:path w="30480" h="33020">
                  <a:moveTo>
                    <a:pt x="0" y="30312"/>
                  </a:moveTo>
                  <a:lnTo>
                    <a:pt x="30315" y="0"/>
                  </a:lnTo>
                </a:path>
                <a:path w="30480" h="33020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301F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2399128" y="460178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32209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2399128" y="448343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3F29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2399128" y="441925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472D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2399128" y="437809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4B30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2399128" y="433072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5134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2399128" y="4290098"/>
              <a:ext cx="30480" cy="36830"/>
            </a:xfrm>
            <a:custGeom>
              <a:avLst/>
              <a:gdLst/>
              <a:ahLst/>
              <a:cxnLst/>
              <a:rect l="l" t="t" r="r" b="b"/>
              <a:pathLst>
                <a:path w="30480" h="36829">
                  <a:moveTo>
                    <a:pt x="0" y="36712"/>
                  </a:moveTo>
                  <a:lnTo>
                    <a:pt x="30315" y="6398"/>
                  </a:lnTo>
                </a:path>
                <a:path w="30480" h="36829">
                  <a:moveTo>
                    <a:pt x="0" y="6398"/>
                  </a:moveTo>
                  <a:lnTo>
                    <a:pt x="30315" y="36712"/>
                  </a:lnTo>
                </a:path>
                <a:path w="30480" h="36829">
                  <a:moveTo>
                    <a:pt x="0" y="30313"/>
                  </a:moveTo>
                  <a:lnTo>
                    <a:pt x="30315" y="0"/>
                  </a:lnTo>
                </a:path>
                <a:path w="30480" h="36829">
                  <a:moveTo>
                    <a:pt x="0" y="0"/>
                  </a:moveTo>
                  <a:lnTo>
                    <a:pt x="30315" y="30313"/>
                  </a:lnTo>
                </a:path>
              </a:pathLst>
            </a:custGeom>
            <a:ln w="10717">
              <a:solidFill>
                <a:srgbClr val="5537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2399128" y="423300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5C3B7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2399128" y="422520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5D3C6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2399128" y="404937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71495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2399128" y="384715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8858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2399128" y="35154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AE701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2399128" y="3510220"/>
              <a:ext cx="30480" cy="31115"/>
            </a:xfrm>
            <a:custGeom>
              <a:avLst/>
              <a:gdLst/>
              <a:ahLst/>
              <a:cxnLst/>
              <a:rect l="l" t="t" r="r" b="b"/>
              <a:pathLst>
                <a:path w="30480" h="31114">
                  <a:moveTo>
                    <a:pt x="0" y="30638"/>
                  </a:moveTo>
                  <a:lnTo>
                    <a:pt x="30315" y="325"/>
                  </a:lnTo>
                </a:path>
                <a:path w="30480" h="31114">
                  <a:moveTo>
                    <a:pt x="0" y="325"/>
                  </a:moveTo>
                  <a:lnTo>
                    <a:pt x="30315" y="30638"/>
                  </a:lnTo>
                </a:path>
                <a:path w="30480" h="31114">
                  <a:moveTo>
                    <a:pt x="0" y="30313"/>
                  </a:moveTo>
                  <a:lnTo>
                    <a:pt x="30315" y="0"/>
                  </a:lnTo>
                </a:path>
                <a:path w="30480" h="31114">
                  <a:moveTo>
                    <a:pt x="0" y="0"/>
                  </a:moveTo>
                  <a:lnTo>
                    <a:pt x="30315" y="30313"/>
                  </a:lnTo>
                </a:path>
              </a:pathLst>
            </a:custGeom>
            <a:ln w="10717">
              <a:solidFill>
                <a:srgbClr val="AF711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2234632" y="405159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71495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2187634" y="478403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1D12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2187634" y="4391286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4A30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2143876" y="395399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7C5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2103036" y="389989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82544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2103036" y="328783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C981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2029013" y="422737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5D3C6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2029013" y="382670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8B59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1905642" y="48519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150DB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1905642" y="4846771"/>
              <a:ext cx="30480" cy="34290"/>
            </a:xfrm>
            <a:custGeom>
              <a:avLst/>
              <a:gdLst/>
              <a:ahLst/>
              <a:cxnLst/>
              <a:rect l="l" t="t" r="r" b="b"/>
              <a:pathLst>
                <a:path w="30480" h="34289">
                  <a:moveTo>
                    <a:pt x="0" y="33990"/>
                  </a:moveTo>
                  <a:lnTo>
                    <a:pt x="30315" y="3677"/>
                  </a:lnTo>
                </a:path>
                <a:path w="30480" h="34289">
                  <a:moveTo>
                    <a:pt x="0" y="3677"/>
                  </a:moveTo>
                  <a:lnTo>
                    <a:pt x="30315" y="33990"/>
                  </a:lnTo>
                </a:path>
                <a:path w="30480" h="34289">
                  <a:moveTo>
                    <a:pt x="0" y="32677"/>
                  </a:moveTo>
                  <a:lnTo>
                    <a:pt x="30315" y="2364"/>
                  </a:lnTo>
                </a:path>
                <a:path w="30480" h="34289">
                  <a:moveTo>
                    <a:pt x="0" y="2364"/>
                  </a:moveTo>
                  <a:lnTo>
                    <a:pt x="30315" y="32677"/>
                  </a:lnTo>
                </a:path>
                <a:path w="30480" h="34289">
                  <a:moveTo>
                    <a:pt x="0" y="30312"/>
                  </a:moveTo>
                  <a:lnTo>
                    <a:pt x="30315" y="0"/>
                  </a:lnTo>
                </a:path>
                <a:path w="30480" h="3428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150EB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1905642" y="4841036"/>
              <a:ext cx="30480" cy="35560"/>
            </a:xfrm>
            <a:custGeom>
              <a:avLst/>
              <a:gdLst/>
              <a:ahLst/>
              <a:cxnLst/>
              <a:rect l="l" t="t" r="r" b="b"/>
              <a:pathLst>
                <a:path w="30480" h="35560">
                  <a:moveTo>
                    <a:pt x="0" y="34954"/>
                  </a:moveTo>
                  <a:lnTo>
                    <a:pt x="30315" y="4641"/>
                  </a:lnTo>
                </a:path>
                <a:path w="30480" h="35560">
                  <a:moveTo>
                    <a:pt x="0" y="4641"/>
                  </a:moveTo>
                  <a:lnTo>
                    <a:pt x="30315" y="34954"/>
                  </a:lnTo>
                </a:path>
                <a:path w="30480" h="35560">
                  <a:moveTo>
                    <a:pt x="0" y="30312"/>
                  </a:moveTo>
                  <a:lnTo>
                    <a:pt x="30315" y="0"/>
                  </a:lnTo>
                </a:path>
                <a:path w="30480" h="35560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160E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1905642" y="4831494"/>
              <a:ext cx="30480" cy="33020"/>
            </a:xfrm>
            <a:custGeom>
              <a:avLst/>
              <a:gdLst/>
              <a:ahLst/>
              <a:cxnLst/>
              <a:rect l="l" t="t" r="r" b="b"/>
              <a:pathLst>
                <a:path w="30480" h="33020">
                  <a:moveTo>
                    <a:pt x="0" y="32814"/>
                  </a:moveTo>
                  <a:lnTo>
                    <a:pt x="30315" y="2501"/>
                  </a:lnTo>
                </a:path>
                <a:path w="30480" h="33020">
                  <a:moveTo>
                    <a:pt x="0" y="2501"/>
                  </a:moveTo>
                  <a:lnTo>
                    <a:pt x="30315" y="32814"/>
                  </a:lnTo>
                </a:path>
                <a:path w="30480" h="33020">
                  <a:moveTo>
                    <a:pt x="0" y="32589"/>
                  </a:moveTo>
                  <a:lnTo>
                    <a:pt x="30315" y="2276"/>
                  </a:lnTo>
                </a:path>
                <a:path w="30480" h="33020">
                  <a:moveTo>
                    <a:pt x="0" y="2276"/>
                  </a:moveTo>
                  <a:lnTo>
                    <a:pt x="30315" y="32589"/>
                  </a:lnTo>
                </a:path>
                <a:path w="30480" h="33020">
                  <a:moveTo>
                    <a:pt x="0" y="32178"/>
                  </a:moveTo>
                  <a:lnTo>
                    <a:pt x="30315" y="1865"/>
                  </a:lnTo>
                </a:path>
                <a:path w="30480" h="33020">
                  <a:moveTo>
                    <a:pt x="0" y="1865"/>
                  </a:moveTo>
                  <a:lnTo>
                    <a:pt x="30315" y="32178"/>
                  </a:lnTo>
                </a:path>
                <a:path w="30480" h="33020">
                  <a:moveTo>
                    <a:pt x="0" y="30312"/>
                  </a:moveTo>
                  <a:lnTo>
                    <a:pt x="30315" y="0"/>
                  </a:lnTo>
                </a:path>
                <a:path w="30480" h="33020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170FB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1905642" y="4676653"/>
              <a:ext cx="30480" cy="31750"/>
            </a:xfrm>
            <a:custGeom>
              <a:avLst/>
              <a:gdLst/>
              <a:ahLst/>
              <a:cxnLst/>
              <a:rect l="l" t="t" r="r" b="b"/>
              <a:pathLst>
                <a:path w="30480" h="31750">
                  <a:moveTo>
                    <a:pt x="0" y="31351"/>
                  </a:moveTo>
                  <a:lnTo>
                    <a:pt x="30315" y="1038"/>
                  </a:lnTo>
                </a:path>
                <a:path w="30480" h="31750">
                  <a:moveTo>
                    <a:pt x="0" y="1038"/>
                  </a:moveTo>
                  <a:lnTo>
                    <a:pt x="30315" y="31351"/>
                  </a:lnTo>
                </a:path>
                <a:path w="30480" h="31750">
                  <a:moveTo>
                    <a:pt x="0" y="30312"/>
                  </a:moveTo>
                  <a:lnTo>
                    <a:pt x="30315" y="0"/>
                  </a:lnTo>
                </a:path>
                <a:path w="30480" h="31750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291A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1905642" y="4359533"/>
              <a:ext cx="30480" cy="34925"/>
            </a:xfrm>
            <a:custGeom>
              <a:avLst/>
              <a:gdLst/>
              <a:ahLst/>
              <a:cxnLst/>
              <a:rect l="l" t="t" r="r" b="b"/>
              <a:pathLst>
                <a:path w="30480" h="34925">
                  <a:moveTo>
                    <a:pt x="0" y="34340"/>
                  </a:moveTo>
                  <a:lnTo>
                    <a:pt x="30315" y="4027"/>
                  </a:lnTo>
                </a:path>
                <a:path w="30480" h="34925">
                  <a:moveTo>
                    <a:pt x="0" y="4027"/>
                  </a:moveTo>
                  <a:lnTo>
                    <a:pt x="30315" y="34340"/>
                  </a:lnTo>
                </a:path>
                <a:path w="30480" h="34925">
                  <a:moveTo>
                    <a:pt x="0" y="30312"/>
                  </a:moveTo>
                  <a:lnTo>
                    <a:pt x="30315" y="0"/>
                  </a:lnTo>
                </a:path>
                <a:path w="30480" h="34925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4D32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1905642" y="435306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4E32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1905642" y="434890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4F33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1905642" y="423519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5C3B7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1905642" y="4221976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5D3C6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1905642" y="419835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603E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1905642" y="413371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67436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1905642" y="403979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724A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1905642" y="3774806"/>
              <a:ext cx="30480" cy="31115"/>
            </a:xfrm>
            <a:custGeom>
              <a:avLst/>
              <a:gdLst/>
              <a:ahLst/>
              <a:cxnLst/>
              <a:rect l="l" t="t" r="r" b="b"/>
              <a:pathLst>
                <a:path w="30480" h="31114">
                  <a:moveTo>
                    <a:pt x="0" y="30741"/>
                  </a:moveTo>
                  <a:lnTo>
                    <a:pt x="30315" y="428"/>
                  </a:lnTo>
                </a:path>
                <a:path w="30480" h="31114">
                  <a:moveTo>
                    <a:pt x="0" y="428"/>
                  </a:moveTo>
                  <a:lnTo>
                    <a:pt x="30315" y="30741"/>
                  </a:lnTo>
                </a:path>
                <a:path w="30480" h="31114">
                  <a:moveTo>
                    <a:pt x="0" y="30312"/>
                  </a:moveTo>
                  <a:lnTo>
                    <a:pt x="30315" y="0"/>
                  </a:lnTo>
                </a:path>
                <a:path w="30480" h="31114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915D3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1905642" y="36628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9D652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1905642" y="336450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C07B0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1905642" y="327264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3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3"/>
                  </a:lnTo>
                </a:path>
              </a:pathLst>
            </a:custGeom>
            <a:ln w="10717">
              <a:solidFill>
                <a:srgbClr val="CA8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1658899" y="451355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3C269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1658899" y="450987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3C279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1658899" y="450554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3D27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1658899" y="443390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452C8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1658899" y="440325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482F8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1658899" y="420425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5F3D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1658899" y="419106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613E6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1658899" y="3933795"/>
              <a:ext cx="30480" cy="31750"/>
            </a:xfrm>
            <a:custGeom>
              <a:avLst/>
              <a:gdLst/>
              <a:ahLst/>
              <a:cxnLst/>
              <a:rect l="l" t="t" r="r" b="b"/>
              <a:pathLst>
                <a:path w="30480" h="31750">
                  <a:moveTo>
                    <a:pt x="0" y="31371"/>
                  </a:moveTo>
                  <a:lnTo>
                    <a:pt x="30315" y="1059"/>
                  </a:lnTo>
                </a:path>
                <a:path w="30480" h="31750">
                  <a:moveTo>
                    <a:pt x="0" y="1059"/>
                  </a:moveTo>
                  <a:lnTo>
                    <a:pt x="30315" y="31371"/>
                  </a:lnTo>
                </a:path>
                <a:path w="30480" h="31750">
                  <a:moveTo>
                    <a:pt x="0" y="30312"/>
                  </a:moveTo>
                  <a:lnTo>
                    <a:pt x="30315" y="0"/>
                  </a:lnTo>
                </a:path>
                <a:path w="30480" h="31750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7E51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1658899" y="390712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81534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1658899" y="373690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95603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1658899" y="370976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98623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1658899" y="3656894"/>
              <a:ext cx="30480" cy="33020"/>
            </a:xfrm>
            <a:custGeom>
              <a:avLst/>
              <a:gdLst/>
              <a:ahLst/>
              <a:cxnLst/>
              <a:rect l="l" t="t" r="r" b="b"/>
              <a:pathLst>
                <a:path w="30480" h="33020">
                  <a:moveTo>
                    <a:pt x="0" y="32738"/>
                  </a:moveTo>
                  <a:lnTo>
                    <a:pt x="30315" y="2425"/>
                  </a:lnTo>
                </a:path>
                <a:path w="30480" h="33020">
                  <a:moveTo>
                    <a:pt x="0" y="2425"/>
                  </a:moveTo>
                  <a:lnTo>
                    <a:pt x="30315" y="32738"/>
                  </a:lnTo>
                </a:path>
                <a:path w="30480" h="33020">
                  <a:moveTo>
                    <a:pt x="0" y="30312"/>
                  </a:moveTo>
                  <a:lnTo>
                    <a:pt x="30315" y="0"/>
                  </a:lnTo>
                </a:path>
                <a:path w="30480" h="33020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9E662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1658899" y="356470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A96D2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1658899" y="3514376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AF701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1658899" y="3482613"/>
              <a:ext cx="30480" cy="33020"/>
            </a:xfrm>
            <a:custGeom>
              <a:avLst/>
              <a:gdLst/>
              <a:ahLst/>
              <a:cxnLst/>
              <a:rect l="l" t="t" r="r" b="b"/>
              <a:pathLst>
                <a:path w="30480" h="33020">
                  <a:moveTo>
                    <a:pt x="0" y="32762"/>
                  </a:moveTo>
                  <a:lnTo>
                    <a:pt x="30315" y="2449"/>
                  </a:lnTo>
                </a:path>
                <a:path w="30480" h="33020">
                  <a:moveTo>
                    <a:pt x="0" y="2449"/>
                  </a:moveTo>
                  <a:lnTo>
                    <a:pt x="30315" y="32762"/>
                  </a:lnTo>
                </a:path>
                <a:path w="30480" h="33020">
                  <a:moveTo>
                    <a:pt x="0" y="30312"/>
                  </a:moveTo>
                  <a:lnTo>
                    <a:pt x="30315" y="0"/>
                  </a:lnTo>
                </a:path>
                <a:path w="30480" h="33020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B273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1658899" y="346386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B474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1658899" y="343662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B776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1658899" y="336486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C07B0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1658899" y="335283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C17C0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1658899" y="328547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C981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1510854" y="363598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A1672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1412157" y="397546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7A4E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1412157" y="358010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A76C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1412157" y="346111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B574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1412157" y="333248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C37E0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1288785" y="327297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CA8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1247661" y="358480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312"/>
                  </a:moveTo>
                  <a:lnTo>
                    <a:pt x="30315" y="0"/>
                  </a:lnTo>
                </a:path>
                <a:path w="30480" h="30479">
                  <a:moveTo>
                    <a:pt x="0" y="0"/>
                  </a:moveTo>
                  <a:lnTo>
                    <a:pt x="30315" y="30312"/>
                  </a:lnTo>
                </a:path>
              </a:pathLst>
            </a:custGeom>
            <a:ln w="10717">
              <a:solidFill>
                <a:srgbClr val="A66B2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0" name="object 220" descr=""/>
          <p:cNvSpPr txBox="1"/>
          <p:nvPr/>
        </p:nvSpPr>
        <p:spPr>
          <a:xfrm>
            <a:off x="2322626" y="5702394"/>
            <a:ext cx="18351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55">
                <a:latin typeface="Palatino Linotype"/>
                <a:cs typeface="Palatino Linotype"/>
              </a:rPr>
              <a:t>Cu</a:t>
            </a:r>
            <a:endParaRPr sz="1050">
              <a:latin typeface="Palatino Linotype"/>
              <a:cs typeface="Palatino Linotype"/>
            </a:endParaRPr>
          </a:p>
        </p:txBody>
      </p:sp>
      <p:sp>
        <p:nvSpPr>
          <p:cNvPr id="221" name="object 221" descr=""/>
          <p:cNvSpPr txBox="1"/>
          <p:nvPr/>
        </p:nvSpPr>
        <p:spPr>
          <a:xfrm>
            <a:off x="384776" y="3533355"/>
            <a:ext cx="214629" cy="1758314"/>
          </a:xfrm>
          <a:prstGeom prst="rect">
            <a:avLst/>
          </a:prstGeom>
        </p:spPr>
        <p:txBody>
          <a:bodyPr wrap="square" lIns="0" tIns="298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050" spc="-55">
                <a:latin typeface="Palatino Linotype"/>
                <a:cs typeface="Palatino Linotype"/>
              </a:rPr>
              <a:t>formation</a:t>
            </a:r>
            <a:r>
              <a:rPr dirty="0" sz="1050" spc="5">
                <a:latin typeface="Palatino Linotype"/>
                <a:cs typeface="Palatino Linotype"/>
              </a:rPr>
              <a:t> </a:t>
            </a:r>
            <a:r>
              <a:rPr dirty="0" sz="1050" spc="-60">
                <a:latin typeface="Palatino Linotype"/>
                <a:cs typeface="Palatino Linotype"/>
              </a:rPr>
              <a:t>enthalpy</a:t>
            </a:r>
            <a:r>
              <a:rPr dirty="0" sz="1050" spc="5">
                <a:latin typeface="Palatino Linotype"/>
                <a:cs typeface="Palatino Linotype"/>
              </a:rPr>
              <a:t> </a:t>
            </a:r>
            <a:r>
              <a:rPr dirty="0" sz="1050" spc="-25">
                <a:latin typeface="Palatino Linotype"/>
                <a:cs typeface="Palatino Linotype"/>
              </a:rPr>
              <a:t>(meV/atom)</a:t>
            </a:r>
            <a:endParaRPr sz="1050">
              <a:latin typeface="Palatino Linotype"/>
              <a:cs typeface="Palatino Linotype"/>
            </a:endParaRPr>
          </a:p>
        </p:txBody>
      </p:sp>
      <p:sp>
        <p:nvSpPr>
          <p:cNvPr id="222" name="object 222" descr=""/>
          <p:cNvSpPr txBox="1"/>
          <p:nvPr/>
        </p:nvSpPr>
        <p:spPr>
          <a:xfrm>
            <a:off x="3307944" y="4799662"/>
            <a:ext cx="163195" cy="299085"/>
          </a:xfrm>
          <a:prstGeom prst="rect">
            <a:avLst/>
          </a:prstGeom>
        </p:spPr>
        <p:txBody>
          <a:bodyPr wrap="square" lIns="0" tIns="29209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700" spc="-10" b="1">
                <a:latin typeface="Palatino Linotype"/>
                <a:cs typeface="Palatino Linotype"/>
              </a:rPr>
              <a:t>Cu</a:t>
            </a:r>
            <a:r>
              <a:rPr dirty="0" baseline="-11111" sz="750" spc="-15">
                <a:latin typeface="Palatino Linotype"/>
                <a:cs typeface="Palatino Linotype"/>
              </a:rPr>
              <a:t>5</a:t>
            </a:r>
            <a:r>
              <a:rPr dirty="0" sz="700" spc="-10" b="1">
                <a:latin typeface="Palatino Linotype"/>
                <a:cs typeface="Palatino Linotype"/>
              </a:rPr>
              <a:t>Zr</a:t>
            </a:r>
            <a:endParaRPr sz="700">
              <a:latin typeface="Palatino Linotype"/>
              <a:cs typeface="Palatino Linotype"/>
            </a:endParaRPr>
          </a:p>
        </p:txBody>
      </p:sp>
      <p:sp>
        <p:nvSpPr>
          <p:cNvPr id="223" name="object 223" descr=""/>
          <p:cNvSpPr txBox="1"/>
          <p:nvPr/>
        </p:nvSpPr>
        <p:spPr>
          <a:xfrm>
            <a:off x="2582242" y="5084951"/>
            <a:ext cx="394970" cy="361950"/>
          </a:xfrm>
          <a:prstGeom prst="rect">
            <a:avLst/>
          </a:prstGeom>
        </p:spPr>
        <p:txBody>
          <a:bodyPr wrap="square" lIns="0" tIns="29209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700" spc="-10" b="1">
                <a:latin typeface="Palatino Linotype"/>
                <a:cs typeface="Palatino Linotype"/>
              </a:rPr>
              <a:t>Cu</a:t>
            </a:r>
            <a:r>
              <a:rPr dirty="0" baseline="-11111" sz="750" spc="-15">
                <a:latin typeface="Palatino Linotype"/>
                <a:cs typeface="Palatino Linotype"/>
              </a:rPr>
              <a:t>10</a:t>
            </a:r>
            <a:r>
              <a:rPr dirty="0" sz="700" spc="-10" b="1">
                <a:latin typeface="Palatino Linotype"/>
                <a:cs typeface="Palatino Linotype"/>
              </a:rPr>
              <a:t>Zr</a:t>
            </a:r>
            <a:r>
              <a:rPr dirty="0" baseline="-11111" sz="750" spc="-15">
                <a:latin typeface="Palatino Linotype"/>
                <a:cs typeface="Palatino Linotype"/>
              </a:rPr>
              <a:t>7</a:t>
            </a:r>
            <a:endParaRPr baseline="-11111" sz="7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700">
              <a:latin typeface="Palatino Linotype"/>
              <a:cs typeface="Palatino Linotype"/>
            </a:endParaRPr>
          </a:p>
          <a:p>
            <a:pPr marL="67945">
              <a:lnSpc>
                <a:spcPct val="100000"/>
              </a:lnSpc>
            </a:pPr>
            <a:r>
              <a:rPr dirty="0" sz="700" spc="-10" b="1">
                <a:latin typeface="Palatino Linotype"/>
                <a:cs typeface="Palatino Linotype"/>
              </a:rPr>
              <a:t>Cu</a:t>
            </a:r>
            <a:r>
              <a:rPr dirty="0" baseline="-11111" sz="750" spc="-15">
                <a:latin typeface="Palatino Linotype"/>
                <a:cs typeface="Palatino Linotype"/>
              </a:rPr>
              <a:t>2</a:t>
            </a:r>
            <a:r>
              <a:rPr dirty="0" sz="700" spc="-10" b="1">
                <a:latin typeface="Palatino Linotype"/>
                <a:cs typeface="Palatino Linotype"/>
              </a:rPr>
              <a:t>Zr</a:t>
            </a:r>
            <a:endParaRPr sz="700">
              <a:latin typeface="Palatino Linotype"/>
              <a:cs typeface="Palatino Linotype"/>
            </a:endParaRPr>
          </a:p>
        </p:txBody>
      </p:sp>
      <p:sp>
        <p:nvSpPr>
          <p:cNvPr id="224" name="object 224" descr=""/>
          <p:cNvSpPr txBox="1"/>
          <p:nvPr/>
        </p:nvSpPr>
        <p:spPr>
          <a:xfrm>
            <a:off x="1827510" y="4914631"/>
            <a:ext cx="163195" cy="296545"/>
          </a:xfrm>
          <a:prstGeom prst="rect">
            <a:avLst/>
          </a:prstGeom>
        </p:spPr>
        <p:txBody>
          <a:bodyPr wrap="square" lIns="0" tIns="29209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700" spc="-10" b="1">
                <a:latin typeface="Palatino Linotype"/>
                <a:cs typeface="Palatino Linotype"/>
              </a:rPr>
              <a:t>CuZr</a:t>
            </a:r>
            <a:r>
              <a:rPr dirty="0" baseline="-11111" sz="750" spc="-15">
                <a:latin typeface="Palatino Linotype"/>
                <a:cs typeface="Palatino Linotype"/>
              </a:rPr>
              <a:t>2</a:t>
            </a:r>
            <a:endParaRPr baseline="-11111" sz="750">
              <a:latin typeface="Palatino Linotype"/>
              <a:cs typeface="Palatino Linotype"/>
            </a:endParaRPr>
          </a:p>
        </p:txBody>
      </p:sp>
      <p:sp>
        <p:nvSpPr>
          <p:cNvPr id="225" name="object 225" descr=""/>
          <p:cNvSpPr txBox="1"/>
          <p:nvPr/>
        </p:nvSpPr>
        <p:spPr>
          <a:xfrm>
            <a:off x="3771244" y="2926796"/>
            <a:ext cx="383540" cy="37084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r>
              <a:rPr dirty="0" sz="600" spc="-10">
                <a:latin typeface="Arial"/>
                <a:cs typeface="Arial"/>
              </a:rPr>
              <a:t>aflow.org</a:t>
            </a:r>
            <a:endParaRPr sz="600">
              <a:latin typeface="Arial"/>
              <a:cs typeface="Arial"/>
            </a:endParaRPr>
          </a:p>
          <a:p>
            <a:pPr marL="92710">
              <a:lnSpc>
                <a:spcPct val="100000"/>
              </a:lnSpc>
              <a:spcBef>
                <a:spcPts val="464"/>
              </a:spcBef>
            </a:pPr>
            <a:r>
              <a:rPr dirty="0" baseline="26455" sz="1575" spc="-30">
                <a:latin typeface="Palatino Linotype"/>
                <a:cs typeface="Palatino Linotype"/>
              </a:rPr>
              <a:t>0</a:t>
            </a:r>
            <a:r>
              <a:rPr dirty="0" sz="1050" spc="-20">
                <a:latin typeface="Palatino Linotype"/>
                <a:cs typeface="Palatino Linotype"/>
              </a:rPr>
              <a:t>100</a:t>
            </a:r>
            <a:endParaRPr sz="1050">
              <a:latin typeface="Palatino Linotype"/>
              <a:cs typeface="Palatino Linotype"/>
            </a:endParaRPr>
          </a:p>
        </p:txBody>
      </p:sp>
      <p:sp>
        <p:nvSpPr>
          <p:cNvPr id="226" name="object 226" descr=""/>
          <p:cNvSpPr txBox="1"/>
          <p:nvPr/>
        </p:nvSpPr>
        <p:spPr>
          <a:xfrm>
            <a:off x="91439" y="6576059"/>
            <a:ext cx="43376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C.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Oses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J.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Chem.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Inf.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Model.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58</a:t>
            </a:r>
            <a:r>
              <a:rPr dirty="0" sz="1400">
                <a:latin typeface="Calibri"/>
                <a:cs typeface="Calibri"/>
              </a:rPr>
              <a:t>(12),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2477-</a:t>
            </a:r>
            <a:r>
              <a:rPr dirty="0" sz="1400">
                <a:latin typeface="Calibri"/>
                <a:cs typeface="Calibri"/>
              </a:rPr>
              <a:t>2490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(2018)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19232"/>
            <a:ext cx="9142411" cy="456246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-1588" y="8986"/>
            <a:ext cx="9144000" cy="787400"/>
          </a:xfrm>
          <a:custGeom>
            <a:avLst/>
            <a:gdLst/>
            <a:ahLst/>
            <a:cxnLst/>
            <a:rect l="l" t="t" r="r" b="b"/>
            <a:pathLst>
              <a:path w="9144000" h="787400">
                <a:moveTo>
                  <a:pt x="9144000" y="0"/>
                </a:moveTo>
                <a:lnTo>
                  <a:pt x="0" y="0"/>
                </a:lnTo>
                <a:lnTo>
                  <a:pt x="0" y="787400"/>
                </a:lnTo>
                <a:lnTo>
                  <a:pt x="9144000" y="787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94690">
              <a:lnSpc>
                <a:spcPct val="100000"/>
              </a:lnSpc>
              <a:spcBef>
                <a:spcPts val="100"/>
              </a:spcBef>
            </a:pPr>
            <a:r>
              <a:rPr dirty="0"/>
              <a:t>AFLOW</a:t>
            </a:r>
            <a:r>
              <a:rPr dirty="0" spc="-85"/>
              <a:t> </a:t>
            </a:r>
            <a:r>
              <a:rPr dirty="0"/>
              <a:t>School</a:t>
            </a:r>
            <a:r>
              <a:rPr dirty="0" spc="-85"/>
              <a:t> </a:t>
            </a:r>
            <a:r>
              <a:rPr dirty="0"/>
              <a:t>Zoom</a:t>
            </a:r>
            <a:r>
              <a:rPr dirty="0" spc="-90"/>
              <a:t> </a:t>
            </a:r>
            <a:r>
              <a:rPr dirty="0" spc="-10"/>
              <a:t>Logistics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388776" y="2380240"/>
            <a:ext cx="2368550" cy="3378200"/>
            <a:chOff x="388776" y="2380240"/>
            <a:chExt cx="2368550" cy="3378200"/>
          </a:xfrm>
        </p:grpSpPr>
        <p:sp>
          <p:nvSpPr>
            <p:cNvPr id="6" name="object 6" descr=""/>
            <p:cNvSpPr/>
            <p:nvPr/>
          </p:nvSpPr>
          <p:spPr>
            <a:xfrm>
              <a:off x="388776" y="3857458"/>
              <a:ext cx="1487805" cy="1901189"/>
            </a:xfrm>
            <a:custGeom>
              <a:avLst/>
              <a:gdLst/>
              <a:ahLst/>
              <a:cxnLst/>
              <a:rect l="l" t="t" r="r" b="b"/>
              <a:pathLst>
                <a:path w="1487805" h="1901189">
                  <a:moveTo>
                    <a:pt x="86217" y="1541082"/>
                  </a:moveTo>
                  <a:lnTo>
                    <a:pt x="48354" y="1559528"/>
                  </a:lnTo>
                  <a:lnTo>
                    <a:pt x="0" y="1900929"/>
                  </a:lnTo>
                  <a:lnTo>
                    <a:pt x="90366" y="1864559"/>
                  </a:lnTo>
                  <a:lnTo>
                    <a:pt x="76463" y="1864559"/>
                  </a:lnTo>
                  <a:lnTo>
                    <a:pt x="16270" y="1817835"/>
                  </a:lnTo>
                  <a:lnTo>
                    <a:pt x="102684" y="1706511"/>
                  </a:lnTo>
                  <a:lnTo>
                    <a:pt x="118970" y="1583865"/>
                  </a:lnTo>
                  <a:lnTo>
                    <a:pt x="117954" y="1568770"/>
                  </a:lnTo>
                  <a:lnTo>
                    <a:pt x="111454" y="1555690"/>
                  </a:lnTo>
                  <a:lnTo>
                    <a:pt x="100524" y="1546002"/>
                  </a:lnTo>
                  <a:lnTo>
                    <a:pt x="86217" y="1541082"/>
                  </a:lnTo>
                  <a:close/>
                </a:path>
                <a:path w="1487805" h="1901189">
                  <a:moveTo>
                    <a:pt x="102684" y="1706511"/>
                  </a:moveTo>
                  <a:lnTo>
                    <a:pt x="16270" y="1817835"/>
                  </a:lnTo>
                  <a:lnTo>
                    <a:pt x="76463" y="1864559"/>
                  </a:lnTo>
                  <a:lnTo>
                    <a:pt x="90704" y="1846214"/>
                  </a:lnTo>
                  <a:lnTo>
                    <a:pt x="84134" y="1846214"/>
                  </a:lnTo>
                  <a:lnTo>
                    <a:pt x="32140" y="1805854"/>
                  </a:lnTo>
                  <a:lnTo>
                    <a:pt x="92731" y="1781468"/>
                  </a:lnTo>
                  <a:lnTo>
                    <a:pt x="102684" y="1706511"/>
                  </a:lnTo>
                  <a:close/>
                </a:path>
                <a:path w="1487805" h="1901189">
                  <a:moveTo>
                    <a:pt x="292529" y="1704283"/>
                  </a:moveTo>
                  <a:lnTo>
                    <a:pt x="277653" y="1707042"/>
                  </a:lnTo>
                  <a:lnTo>
                    <a:pt x="162878" y="1753236"/>
                  </a:lnTo>
                  <a:lnTo>
                    <a:pt x="76463" y="1864559"/>
                  </a:lnTo>
                  <a:lnTo>
                    <a:pt x="90366" y="1864559"/>
                  </a:lnTo>
                  <a:lnTo>
                    <a:pt x="306103" y="1777732"/>
                  </a:lnTo>
                  <a:lnTo>
                    <a:pt x="318743" y="1769417"/>
                  </a:lnTo>
                  <a:lnTo>
                    <a:pt x="326929" y="1757321"/>
                  </a:lnTo>
                  <a:lnTo>
                    <a:pt x="329982" y="1743038"/>
                  </a:lnTo>
                  <a:lnTo>
                    <a:pt x="327223" y="1728162"/>
                  </a:lnTo>
                  <a:lnTo>
                    <a:pt x="318908" y="1715522"/>
                  </a:lnTo>
                  <a:lnTo>
                    <a:pt x="306812" y="1707336"/>
                  </a:lnTo>
                  <a:lnTo>
                    <a:pt x="292529" y="1704283"/>
                  </a:lnTo>
                  <a:close/>
                </a:path>
                <a:path w="1487805" h="1901189">
                  <a:moveTo>
                    <a:pt x="92731" y="1781468"/>
                  </a:moveTo>
                  <a:lnTo>
                    <a:pt x="32140" y="1805854"/>
                  </a:lnTo>
                  <a:lnTo>
                    <a:pt x="84134" y="1846214"/>
                  </a:lnTo>
                  <a:lnTo>
                    <a:pt x="92731" y="1781468"/>
                  </a:lnTo>
                  <a:close/>
                </a:path>
                <a:path w="1487805" h="1901189">
                  <a:moveTo>
                    <a:pt x="162878" y="1753236"/>
                  </a:moveTo>
                  <a:lnTo>
                    <a:pt x="92731" y="1781468"/>
                  </a:lnTo>
                  <a:lnTo>
                    <a:pt x="84134" y="1846214"/>
                  </a:lnTo>
                  <a:lnTo>
                    <a:pt x="90704" y="1846214"/>
                  </a:lnTo>
                  <a:lnTo>
                    <a:pt x="162878" y="1753236"/>
                  </a:lnTo>
                  <a:close/>
                </a:path>
                <a:path w="1487805" h="1901189">
                  <a:moveTo>
                    <a:pt x="1427360" y="0"/>
                  </a:moveTo>
                  <a:lnTo>
                    <a:pt x="102684" y="1706511"/>
                  </a:lnTo>
                  <a:lnTo>
                    <a:pt x="92731" y="1781468"/>
                  </a:lnTo>
                  <a:lnTo>
                    <a:pt x="162878" y="1753236"/>
                  </a:lnTo>
                  <a:lnTo>
                    <a:pt x="1487554" y="46724"/>
                  </a:lnTo>
                  <a:lnTo>
                    <a:pt x="142736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54729" y="2399290"/>
              <a:ext cx="1783080" cy="1475105"/>
            </a:xfrm>
            <a:custGeom>
              <a:avLst/>
              <a:gdLst/>
              <a:ahLst/>
              <a:cxnLst/>
              <a:rect l="l" t="t" r="r" b="b"/>
              <a:pathLst>
                <a:path w="1783080" h="1475104">
                  <a:moveTo>
                    <a:pt x="1537181" y="0"/>
                  </a:moveTo>
                  <a:lnTo>
                    <a:pt x="245828" y="0"/>
                  </a:lnTo>
                  <a:lnTo>
                    <a:pt x="196285" y="4994"/>
                  </a:lnTo>
                  <a:lnTo>
                    <a:pt x="150141" y="19318"/>
                  </a:lnTo>
                  <a:lnTo>
                    <a:pt x="108383" y="41983"/>
                  </a:lnTo>
                  <a:lnTo>
                    <a:pt x="72001" y="72001"/>
                  </a:lnTo>
                  <a:lnTo>
                    <a:pt x="41983" y="108383"/>
                  </a:lnTo>
                  <a:lnTo>
                    <a:pt x="19318" y="150140"/>
                  </a:lnTo>
                  <a:lnTo>
                    <a:pt x="4994" y="196285"/>
                  </a:lnTo>
                  <a:lnTo>
                    <a:pt x="0" y="245828"/>
                  </a:lnTo>
                  <a:lnTo>
                    <a:pt x="0" y="1229108"/>
                  </a:lnTo>
                  <a:lnTo>
                    <a:pt x="4994" y="1278651"/>
                  </a:lnTo>
                  <a:lnTo>
                    <a:pt x="19318" y="1324796"/>
                  </a:lnTo>
                  <a:lnTo>
                    <a:pt x="41983" y="1366554"/>
                  </a:lnTo>
                  <a:lnTo>
                    <a:pt x="72001" y="1402935"/>
                  </a:lnTo>
                  <a:lnTo>
                    <a:pt x="108383" y="1432953"/>
                  </a:lnTo>
                  <a:lnTo>
                    <a:pt x="150141" y="1455618"/>
                  </a:lnTo>
                  <a:lnTo>
                    <a:pt x="196285" y="1469943"/>
                  </a:lnTo>
                  <a:lnTo>
                    <a:pt x="245828" y="1474937"/>
                  </a:lnTo>
                  <a:lnTo>
                    <a:pt x="1537181" y="1474937"/>
                  </a:lnTo>
                  <a:lnTo>
                    <a:pt x="1586724" y="1469943"/>
                  </a:lnTo>
                  <a:lnTo>
                    <a:pt x="1632868" y="1455618"/>
                  </a:lnTo>
                  <a:lnTo>
                    <a:pt x="1674626" y="1432953"/>
                  </a:lnTo>
                  <a:lnTo>
                    <a:pt x="1711008" y="1402935"/>
                  </a:lnTo>
                  <a:lnTo>
                    <a:pt x="1741026" y="1366554"/>
                  </a:lnTo>
                  <a:lnTo>
                    <a:pt x="1763691" y="1324796"/>
                  </a:lnTo>
                  <a:lnTo>
                    <a:pt x="1778015" y="1278651"/>
                  </a:lnTo>
                  <a:lnTo>
                    <a:pt x="1783010" y="1229108"/>
                  </a:lnTo>
                  <a:lnTo>
                    <a:pt x="1783010" y="245828"/>
                  </a:lnTo>
                  <a:lnTo>
                    <a:pt x="1778015" y="196285"/>
                  </a:lnTo>
                  <a:lnTo>
                    <a:pt x="1763691" y="150140"/>
                  </a:lnTo>
                  <a:lnTo>
                    <a:pt x="1741026" y="108383"/>
                  </a:lnTo>
                  <a:lnTo>
                    <a:pt x="1711008" y="72001"/>
                  </a:lnTo>
                  <a:lnTo>
                    <a:pt x="1674626" y="41983"/>
                  </a:lnTo>
                  <a:lnTo>
                    <a:pt x="1632868" y="19318"/>
                  </a:lnTo>
                  <a:lnTo>
                    <a:pt x="1586724" y="4994"/>
                  </a:lnTo>
                  <a:lnTo>
                    <a:pt x="15371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35703" y="2380240"/>
              <a:ext cx="1821180" cy="1513205"/>
            </a:xfrm>
            <a:custGeom>
              <a:avLst/>
              <a:gdLst/>
              <a:ahLst/>
              <a:cxnLst/>
              <a:rect l="l" t="t" r="r" b="b"/>
              <a:pathLst>
                <a:path w="1821180" h="1513204">
                  <a:moveTo>
                    <a:pt x="1556206" y="0"/>
                  </a:moveTo>
                  <a:lnTo>
                    <a:pt x="263893" y="24"/>
                  </a:lnTo>
                  <a:lnTo>
                    <a:pt x="210567" y="5594"/>
                  </a:lnTo>
                  <a:lnTo>
                    <a:pt x="160899" y="21205"/>
                  </a:lnTo>
                  <a:lnTo>
                    <a:pt x="116000" y="45777"/>
                  </a:lnTo>
                  <a:lnTo>
                    <a:pt x="76929" y="78238"/>
                  </a:lnTo>
                  <a:lnTo>
                    <a:pt x="44728" y="117542"/>
                  </a:lnTo>
                  <a:lnTo>
                    <a:pt x="20454" y="162642"/>
                  </a:lnTo>
                  <a:lnTo>
                    <a:pt x="5188" y="212460"/>
                  </a:lnTo>
                  <a:lnTo>
                    <a:pt x="23" y="263917"/>
                  </a:lnTo>
                  <a:lnTo>
                    <a:pt x="0" y="1249119"/>
                  </a:lnTo>
                  <a:lnTo>
                    <a:pt x="1462" y="1276167"/>
                  </a:lnTo>
                  <a:lnTo>
                    <a:pt x="12188" y="1327807"/>
                  </a:lnTo>
                  <a:lnTo>
                    <a:pt x="32414" y="1375225"/>
                  </a:lnTo>
                  <a:lnTo>
                    <a:pt x="61063" y="1417341"/>
                  </a:lnTo>
                  <a:lnTo>
                    <a:pt x="97076" y="1453108"/>
                  </a:lnTo>
                  <a:lnTo>
                    <a:pt x="139410" y="1481480"/>
                  </a:lnTo>
                  <a:lnTo>
                    <a:pt x="187008" y="1501385"/>
                  </a:lnTo>
                  <a:lnTo>
                    <a:pt x="238759" y="1511744"/>
                  </a:lnTo>
                  <a:lnTo>
                    <a:pt x="264854" y="1513037"/>
                  </a:lnTo>
                  <a:lnTo>
                    <a:pt x="1557167" y="1513013"/>
                  </a:lnTo>
                  <a:lnTo>
                    <a:pt x="1610494" y="1507443"/>
                  </a:lnTo>
                  <a:lnTo>
                    <a:pt x="1660162" y="1491832"/>
                  </a:lnTo>
                  <a:lnTo>
                    <a:pt x="1692480" y="1474961"/>
                  </a:lnTo>
                  <a:lnTo>
                    <a:pt x="264854" y="1474937"/>
                  </a:lnTo>
                  <a:lnTo>
                    <a:pt x="240680" y="1473692"/>
                  </a:lnTo>
                  <a:lnTo>
                    <a:pt x="196496" y="1464485"/>
                  </a:lnTo>
                  <a:lnTo>
                    <a:pt x="155945" y="1447154"/>
                  </a:lnTo>
                  <a:lnTo>
                    <a:pt x="119892" y="1422595"/>
                  </a:lnTo>
                  <a:lnTo>
                    <a:pt x="89258" y="1391715"/>
                  </a:lnTo>
                  <a:lnTo>
                    <a:pt x="64976" y="1355444"/>
                  </a:lnTo>
                  <a:lnTo>
                    <a:pt x="47967" y="1314712"/>
                  </a:lnTo>
                  <a:lnTo>
                    <a:pt x="39126" y="1270419"/>
                  </a:lnTo>
                  <a:lnTo>
                    <a:pt x="38125" y="263917"/>
                  </a:lnTo>
                  <a:lnTo>
                    <a:pt x="39320" y="240704"/>
                  </a:lnTo>
                  <a:lnTo>
                    <a:pt x="48527" y="196519"/>
                  </a:lnTo>
                  <a:lnTo>
                    <a:pt x="65858" y="155969"/>
                  </a:lnTo>
                  <a:lnTo>
                    <a:pt x="90417" y="119917"/>
                  </a:lnTo>
                  <a:lnTo>
                    <a:pt x="121297" y="89282"/>
                  </a:lnTo>
                  <a:lnTo>
                    <a:pt x="157568" y="65001"/>
                  </a:lnTo>
                  <a:lnTo>
                    <a:pt x="198300" y="47990"/>
                  </a:lnTo>
                  <a:lnTo>
                    <a:pt x="242594" y="39150"/>
                  </a:lnTo>
                  <a:lnTo>
                    <a:pt x="265815" y="38075"/>
                  </a:lnTo>
                  <a:lnTo>
                    <a:pt x="1692466" y="38075"/>
                  </a:lnTo>
                  <a:lnTo>
                    <a:pt x="1681651" y="31556"/>
                  </a:lnTo>
                  <a:lnTo>
                    <a:pt x="1658441" y="20478"/>
                  </a:lnTo>
                  <a:lnTo>
                    <a:pt x="1634052" y="11652"/>
                  </a:lnTo>
                  <a:lnTo>
                    <a:pt x="1608623" y="5212"/>
                  </a:lnTo>
                  <a:lnTo>
                    <a:pt x="1582301" y="1292"/>
                  </a:lnTo>
                  <a:lnTo>
                    <a:pt x="1556206" y="0"/>
                  </a:lnTo>
                  <a:close/>
                </a:path>
                <a:path w="1821180" h="1513204">
                  <a:moveTo>
                    <a:pt x="1692466" y="38075"/>
                  </a:moveTo>
                  <a:lnTo>
                    <a:pt x="265815" y="38075"/>
                  </a:lnTo>
                  <a:lnTo>
                    <a:pt x="1556206" y="38100"/>
                  </a:lnTo>
                  <a:lnTo>
                    <a:pt x="1580380" y="39344"/>
                  </a:lnTo>
                  <a:lnTo>
                    <a:pt x="1624564" y="48550"/>
                  </a:lnTo>
                  <a:lnTo>
                    <a:pt x="1665115" y="65882"/>
                  </a:lnTo>
                  <a:lnTo>
                    <a:pt x="1701168" y="90441"/>
                  </a:lnTo>
                  <a:lnTo>
                    <a:pt x="1731802" y="121320"/>
                  </a:lnTo>
                  <a:lnTo>
                    <a:pt x="1756084" y="157593"/>
                  </a:lnTo>
                  <a:lnTo>
                    <a:pt x="1773093" y="198324"/>
                  </a:lnTo>
                  <a:lnTo>
                    <a:pt x="1781934" y="242618"/>
                  </a:lnTo>
                  <a:lnTo>
                    <a:pt x="1782936" y="1249119"/>
                  </a:lnTo>
                  <a:lnTo>
                    <a:pt x="1781741" y="1272332"/>
                  </a:lnTo>
                  <a:lnTo>
                    <a:pt x="1772533" y="1316516"/>
                  </a:lnTo>
                  <a:lnTo>
                    <a:pt x="1755203" y="1357067"/>
                  </a:lnTo>
                  <a:lnTo>
                    <a:pt x="1730643" y="1393120"/>
                  </a:lnTo>
                  <a:lnTo>
                    <a:pt x="1699763" y="1423755"/>
                  </a:lnTo>
                  <a:lnTo>
                    <a:pt x="1663492" y="1448036"/>
                  </a:lnTo>
                  <a:lnTo>
                    <a:pt x="1622761" y="1465046"/>
                  </a:lnTo>
                  <a:lnTo>
                    <a:pt x="1578467" y="1473887"/>
                  </a:lnTo>
                  <a:lnTo>
                    <a:pt x="1555246" y="1474961"/>
                  </a:lnTo>
                  <a:lnTo>
                    <a:pt x="1692480" y="1474961"/>
                  </a:lnTo>
                  <a:lnTo>
                    <a:pt x="1725389" y="1451949"/>
                  </a:lnTo>
                  <a:lnTo>
                    <a:pt x="1761157" y="1415936"/>
                  </a:lnTo>
                  <a:lnTo>
                    <a:pt x="1789527" y="1373602"/>
                  </a:lnTo>
                  <a:lnTo>
                    <a:pt x="1809433" y="1326004"/>
                  </a:lnTo>
                  <a:lnTo>
                    <a:pt x="1819792" y="1274254"/>
                  </a:lnTo>
                  <a:lnTo>
                    <a:pt x="1821061" y="263917"/>
                  </a:lnTo>
                  <a:lnTo>
                    <a:pt x="1819598" y="236870"/>
                  </a:lnTo>
                  <a:lnTo>
                    <a:pt x="1808873" y="185228"/>
                  </a:lnTo>
                  <a:lnTo>
                    <a:pt x="1788646" y="137810"/>
                  </a:lnTo>
                  <a:lnTo>
                    <a:pt x="1759997" y="95695"/>
                  </a:lnTo>
                  <a:lnTo>
                    <a:pt x="1723985" y="59928"/>
                  </a:lnTo>
                  <a:lnTo>
                    <a:pt x="1703543" y="44752"/>
                  </a:lnTo>
                  <a:lnTo>
                    <a:pt x="1692466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102376" y="2454147"/>
            <a:ext cx="1467485" cy="13639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-1905">
              <a:lnSpc>
                <a:spcPct val="99700"/>
              </a:lnSpc>
              <a:spcBef>
                <a:spcPts val="105"/>
              </a:spcBef>
            </a:pPr>
            <a:r>
              <a:rPr dirty="0" sz="2200" spc="-10" b="1">
                <a:latin typeface="Calibri"/>
                <a:cs typeface="Calibri"/>
              </a:rPr>
              <a:t>Microphone </a:t>
            </a:r>
            <a:r>
              <a:rPr dirty="0" sz="2200" b="1">
                <a:latin typeface="Calibri"/>
                <a:cs typeface="Calibri"/>
              </a:rPr>
              <a:t>should</a:t>
            </a:r>
            <a:r>
              <a:rPr dirty="0" sz="2200" spc="-50" b="1">
                <a:latin typeface="Calibri"/>
                <a:cs typeface="Calibri"/>
              </a:rPr>
              <a:t> </a:t>
            </a:r>
            <a:r>
              <a:rPr dirty="0" sz="2200" spc="-25" b="1">
                <a:latin typeface="Calibri"/>
                <a:cs typeface="Calibri"/>
              </a:rPr>
              <a:t>be </a:t>
            </a:r>
            <a:r>
              <a:rPr dirty="0" sz="2200" b="1">
                <a:latin typeface="Calibri"/>
                <a:cs typeface="Calibri"/>
              </a:rPr>
              <a:t>muted</a:t>
            </a:r>
            <a:r>
              <a:rPr dirty="0" sz="2200" spc="-4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if</a:t>
            </a:r>
            <a:r>
              <a:rPr dirty="0" sz="2200" spc="-25" b="1">
                <a:latin typeface="Calibri"/>
                <a:cs typeface="Calibri"/>
              </a:rPr>
              <a:t> not </a:t>
            </a:r>
            <a:r>
              <a:rPr dirty="0" sz="2200" spc="-10" b="1">
                <a:latin typeface="Calibri"/>
                <a:cs typeface="Calibri"/>
              </a:rPr>
              <a:t>speaking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961054" y="1489783"/>
            <a:ext cx="3687445" cy="4182110"/>
            <a:chOff x="2961054" y="1489783"/>
            <a:chExt cx="3687445" cy="4182110"/>
          </a:xfrm>
        </p:grpSpPr>
        <p:sp>
          <p:nvSpPr>
            <p:cNvPr id="11" name="object 11" descr=""/>
            <p:cNvSpPr/>
            <p:nvPr/>
          </p:nvSpPr>
          <p:spPr>
            <a:xfrm>
              <a:off x="2961054" y="3293239"/>
              <a:ext cx="2801620" cy="2378710"/>
            </a:xfrm>
            <a:custGeom>
              <a:avLst/>
              <a:gdLst/>
              <a:ahLst/>
              <a:cxnLst/>
              <a:rect l="l" t="t" r="r" b="b"/>
              <a:pathLst>
                <a:path w="2801620" h="2378710">
                  <a:moveTo>
                    <a:pt x="143862" y="2041941"/>
                  </a:moveTo>
                  <a:lnTo>
                    <a:pt x="129720" y="2045592"/>
                  </a:lnTo>
                  <a:lnTo>
                    <a:pt x="117979" y="2054281"/>
                  </a:lnTo>
                  <a:lnTo>
                    <a:pt x="110204" y="2067260"/>
                  </a:lnTo>
                  <a:lnTo>
                    <a:pt x="0" y="2378277"/>
                  </a:lnTo>
                  <a:lnTo>
                    <a:pt x="112286" y="2358526"/>
                  </a:lnTo>
                  <a:lnTo>
                    <a:pt x="82332" y="2358526"/>
                  </a:lnTo>
                  <a:lnTo>
                    <a:pt x="33116" y="2300353"/>
                  </a:lnTo>
                  <a:lnTo>
                    <a:pt x="140707" y="2209326"/>
                  </a:lnTo>
                  <a:lnTo>
                    <a:pt x="182029" y="2092709"/>
                  </a:lnTo>
                  <a:lnTo>
                    <a:pt x="184159" y="2077731"/>
                  </a:lnTo>
                  <a:lnTo>
                    <a:pt x="180507" y="2063589"/>
                  </a:lnTo>
                  <a:lnTo>
                    <a:pt x="171819" y="2051848"/>
                  </a:lnTo>
                  <a:lnTo>
                    <a:pt x="158841" y="2044072"/>
                  </a:lnTo>
                  <a:lnTo>
                    <a:pt x="143862" y="2041941"/>
                  </a:lnTo>
                  <a:close/>
                </a:path>
                <a:path w="2801620" h="2378710">
                  <a:moveTo>
                    <a:pt x="140707" y="2209326"/>
                  </a:moveTo>
                  <a:lnTo>
                    <a:pt x="33116" y="2300353"/>
                  </a:lnTo>
                  <a:lnTo>
                    <a:pt x="82332" y="2358526"/>
                  </a:lnTo>
                  <a:lnTo>
                    <a:pt x="101673" y="2342163"/>
                  </a:lnTo>
                  <a:lnTo>
                    <a:pt x="93638" y="2342163"/>
                  </a:lnTo>
                  <a:lnTo>
                    <a:pt x="51126" y="2291914"/>
                  </a:lnTo>
                  <a:lnTo>
                    <a:pt x="115452" y="2280599"/>
                  </a:lnTo>
                  <a:lnTo>
                    <a:pt x="140707" y="2209326"/>
                  </a:lnTo>
                  <a:close/>
                </a:path>
                <a:path w="2801620" h="2378710">
                  <a:moveTo>
                    <a:pt x="311774" y="2246067"/>
                  </a:moveTo>
                  <a:lnTo>
                    <a:pt x="189923" y="2267500"/>
                  </a:lnTo>
                  <a:lnTo>
                    <a:pt x="82332" y="2358526"/>
                  </a:lnTo>
                  <a:lnTo>
                    <a:pt x="112286" y="2358526"/>
                  </a:lnTo>
                  <a:lnTo>
                    <a:pt x="324975" y="2321115"/>
                  </a:lnTo>
                  <a:lnTo>
                    <a:pt x="355519" y="2292116"/>
                  </a:lnTo>
                  <a:lnTo>
                    <a:pt x="355899" y="2276991"/>
                  </a:lnTo>
                  <a:lnTo>
                    <a:pt x="350381" y="2262903"/>
                  </a:lnTo>
                  <a:lnTo>
                    <a:pt x="340241" y="2252390"/>
                  </a:lnTo>
                  <a:lnTo>
                    <a:pt x="326899" y="2246447"/>
                  </a:lnTo>
                  <a:lnTo>
                    <a:pt x="311774" y="2246067"/>
                  </a:lnTo>
                  <a:close/>
                </a:path>
                <a:path w="2801620" h="2378710">
                  <a:moveTo>
                    <a:pt x="115452" y="2280599"/>
                  </a:moveTo>
                  <a:lnTo>
                    <a:pt x="51126" y="2291914"/>
                  </a:lnTo>
                  <a:lnTo>
                    <a:pt x="93638" y="2342163"/>
                  </a:lnTo>
                  <a:lnTo>
                    <a:pt x="115452" y="2280599"/>
                  </a:lnTo>
                  <a:close/>
                </a:path>
                <a:path w="2801620" h="2378710">
                  <a:moveTo>
                    <a:pt x="189923" y="2267500"/>
                  </a:moveTo>
                  <a:lnTo>
                    <a:pt x="115452" y="2280599"/>
                  </a:lnTo>
                  <a:lnTo>
                    <a:pt x="93638" y="2342163"/>
                  </a:lnTo>
                  <a:lnTo>
                    <a:pt x="101673" y="2342163"/>
                  </a:lnTo>
                  <a:lnTo>
                    <a:pt x="189923" y="2267500"/>
                  </a:lnTo>
                  <a:close/>
                </a:path>
                <a:path w="2801620" h="2378710">
                  <a:moveTo>
                    <a:pt x="2752077" y="0"/>
                  </a:moveTo>
                  <a:lnTo>
                    <a:pt x="140707" y="2209326"/>
                  </a:lnTo>
                  <a:lnTo>
                    <a:pt x="115452" y="2280599"/>
                  </a:lnTo>
                  <a:lnTo>
                    <a:pt x="189923" y="2267500"/>
                  </a:lnTo>
                  <a:lnTo>
                    <a:pt x="2801294" y="58172"/>
                  </a:lnTo>
                  <a:lnTo>
                    <a:pt x="2752077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846236" y="1508833"/>
              <a:ext cx="1783080" cy="1813560"/>
            </a:xfrm>
            <a:custGeom>
              <a:avLst/>
              <a:gdLst/>
              <a:ahLst/>
              <a:cxnLst/>
              <a:rect l="l" t="t" r="r" b="b"/>
              <a:pathLst>
                <a:path w="1783079" h="1813560">
                  <a:moveTo>
                    <a:pt x="1485836" y="0"/>
                  </a:moveTo>
                  <a:lnTo>
                    <a:pt x="297173" y="0"/>
                  </a:lnTo>
                  <a:lnTo>
                    <a:pt x="248970" y="3889"/>
                  </a:lnTo>
                  <a:lnTo>
                    <a:pt x="203243" y="15150"/>
                  </a:lnTo>
                  <a:lnTo>
                    <a:pt x="160605" y="33169"/>
                  </a:lnTo>
                  <a:lnTo>
                    <a:pt x="121666" y="57337"/>
                  </a:lnTo>
                  <a:lnTo>
                    <a:pt x="87040" y="87040"/>
                  </a:lnTo>
                  <a:lnTo>
                    <a:pt x="57337" y="121666"/>
                  </a:lnTo>
                  <a:lnTo>
                    <a:pt x="33169" y="160605"/>
                  </a:lnTo>
                  <a:lnTo>
                    <a:pt x="15150" y="203243"/>
                  </a:lnTo>
                  <a:lnTo>
                    <a:pt x="3889" y="248970"/>
                  </a:lnTo>
                  <a:lnTo>
                    <a:pt x="0" y="297173"/>
                  </a:lnTo>
                  <a:lnTo>
                    <a:pt x="0" y="1516319"/>
                  </a:lnTo>
                  <a:lnTo>
                    <a:pt x="3889" y="1564522"/>
                  </a:lnTo>
                  <a:lnTo>
                    <a:pt x="15150" y="1610248"/>
                  </a:lnTo>
                  <a:lnTo>
                    <a:pt x="33169" y="1652887"/>
                  </a:lnTo>
                  <a:lnTo>
                    <a:pt x="57337" y="1691826"/>
                  </a:lnTo>
                  <a:lnTo>
                    <a:pt x="87040" y="1726452"/>
                  </a:lnTo>
                  <a:lnTo>
                    <a:pt x="121666" y="1756155"/>
                  </a:lnTo>
                  <a:lnTo>
                    <a:pt x="160605" y="1780322"/>
                  </a:lnTo>
                  <a:lnTo>
                    <a:pt x="203243" y="1798342"/>
                  </a:lnTo>
                  <a:lnTo>
                    <a:pt x="248970" y="1809603"/>
                  </a:lnTo>
                  <a:lnTo>
                    <a:pt x="297173" y="1813492"/>
                  </a:lnTo>
                  <a:lnTo>
                    <a:pt x="1485836" y="1813492"/>
                  </a:lnTo>
                  <a:lnTo>
                    <a:pt x="1534039" y="1809603"/>
                  </a:lnTo>
                  <a:lnTo>
                    <a:pt x="1579765" y="1798342"/>
                  </a:lnTo>
                  <a:lnTo>
                    <a:pt x="1622404" y="1780322"/>
                  </a:lnTo>
                  <a:lnTo>
                    <a:pt x="1661342" y="1756155"/>
                  </a:lnTo>
                  <a:lnTo>
                    <a:pt x="1695969" y="1726452"/>
                  </a:lnTo>
                  <a:lnTo>
                    <a:pt x="1725672" y="1691826"/>
                  </a:lnTo>
                  <a:lnTo>
                    <a:pt x="1749839" y="1652887"/>
                  </a:lnTo>
                  <a:lnTo>
                    <a:pt x="1767859" y="1610248"/>
                  </a:lnTo>
                  <a:lnTo>
                    <a:pt x="1779120" y="1564522"/>
                  </a:lnTo>
                  <a:lnTo>
                    <a:pt x="1783010" y="1516319"/>
                  </a:lnTo>
                  <a:lnTo>
                    <a:pt x="1783010" y="297173"/>
                  </a:lnTo>
                  <a:lnTo>
                    <a:pt x="1779120" y="248970"/>
                  </a:lnTo>
                  <a:lnTo>
                    <a:pt x="1767859" y="203243"/>
                  </a:lnTo>
                  <a:lnTo>
                    <a:pt x="1749839" y="160605"/>
                  </a:lnTo>
                  <a:lnTo>
                    <a:pt x="1725672" y="121666"/>
                  </a:lnTo>
                  <a:lnTo>
                    <a:pt x="1695969" y="87040"/>
                  </a:lnTo>
                  <a:lnTo>
                    <a:pt x="1661342" y="57337"/>
                  </a:lnTo>
                  <a:lnTo>
                    <a:pt x="1622404" y="33169"/>
                  </a:lnTo>
                  <a:lnTo>
                    <a:pt x="1579765" y="15150"/>
                  </a:lnTo>
                  <a:lnTo>
                    <a:pt x="1534039" y="3889"/>
                  </a:lnTo>
                  <a:lnTo>
                    <a:pt x="1485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827210" y="1489783"/>
              <a:ext cx="1821180" cy="1851660"/>
            </a:xfrm>
            <a:custGeom>
              <a:avLst/>
              <a:gdLst/>
              <a:ahLst/>
              <a:cxnLst/>
              <a:rect l="l" t="t" r="r" b="b"/>
              <a:pathLst>
                <a:path w="1821179" h="1851660">
                  <a:moveTo>
                    <a:pt x="1504862" y="0"/>
                  </a:moveTo>
                  <a:lnTo>
                    <a:pt x="315238" y="24"/>
                  </a:lnTo>
                  <a:lnTo>
                    <a:pt x="251564" y="6638"/>
                  </a:lnTo>
                  <a:lnTo>
                    <a:pt x="192257" y="25241"/>
                  </a:lnTo>
                  <a:lnTo>
                    <a:pt x="138638" y="54546"/>
                  </a:lnTo>
                  <a:lnTo>
                    <a:pt x="91968" y="93277"/>
                  </a:lnTo>
                  <a:lnTo>
                    <a:pt x="53497" y="140180"/>
                  </a:lnTo>
                  <a:lnTo>
                    <a:pt x="24489" y="194002"/>
                  </a:lnTo>
                  <a:lnTo>
                    <a:pt x="6230" y="253458"/>
                  </a:lnTo>
                  <a:lnTo>
                    <a:pt x="23" y="315263"/>
                  </a:lnTo>
                  <a:lnTo>
                    <a:pt x="0" y="1536329"/>
                  </a:lnTo>
                  <a:lnTo>
                    <a:pt x="1727" y="1568627"/>
                  </a:lnTo>
                  <a:lnTo>
                    <a:pt x="14495" y="1630286"/>
                  </a:lnTo>
                  <a:lnTo>
                    <a:pt x="38611" y="1686910"/>
                  </a:lnTo>
                  <a:lnTo>
                    <a:pt x="72787" y="1737211"/>
                  </a:lnTo>
                  <a:lnTo>
                    <a:pt x="115760" y="1779938"/>
                  </a:lnTo>
                  <a:lnTo>
                    <a:pt x="166281" y="1813838"/>
                  </a:lnTo>
                  <a:lnTo>
                    <a:pt x="223084" y="1837631"/>
                  </a:lnTo>
                  <a:lnTo>
                    <a:pt x="284854" y="1850034"/>
                  </a:lnTo>
                  <a:lnTo>
                    <a:pt x="316199" y="1851592"/>
                  </a:lnTo>
                  <a:lnTo>
                    <a:pt x="1505822" y="1851568"/>
                  </a:lnTo>
                  <a:lnTo>
                    <a:pt x="1569496" y="1844954"/>
                  </a:lnTo>
                  <a:lnTo>
                    <a:pt x="1628802" y="1826351"/>
                  </a:lnTo>
                  <a:lnTo>
                    <a:pt x="1655247" y="1813516"/>
                  </a:lnTo>
                  <a:lnTo>
                    <a:pt x="316199" y="1813492"/>
                  </a:lnTo>
                  <a:lnTo>
                    <a:pt x="286774" y="1811982"/>
                  </a:lnTo>
                  <a:lnTo>
                    <a:pt x="232572" y="1800731"/>
                  </a:lnTo>
                  <a:lnTo>
                    <a:pt x="182816" y="1779512"/>
                  </a:lnTo>
                  <a:lnTo>
                    <a:pt x="138577" y="1749426"/>
                  </a:lnTo>
                  <a:lnTo>
                    <a:pt x="100982" y="1711586"/>
                  </a:lnTo>
                  <a:lnTo>
                    <a:pt x="71173" y="1667127"/>
                  </a:lnTo>
                  <a:lnTo>
                    <a:pt x="50275" y="1617191"/>
                  </a:lnTo>
                  <a:lnTo>
                    <a:pt x="39391" y="1562878"/>
                  </a:lnTo>
                  <a:lnTo>
                    <a:pt x="38125" y="315263"/>
                  </a:lnTo>
                  <a:lnTo>
                    <a:pt x="39585" y="286800"/>
                  </a:lnTo>
                  <a:lnTo>
                    <a:pt x="50835" y="232597"/>
                  </a:lnTo>
                  <a:lnTo>
                    <a:pt x="72054" y="182840"/>
                  </a:lnTo>
                  <a:lnTo>
                    <a:pt x="102142" y="138602"/>
                  </a:lnTo>
                  <a:lnTo>
                    <a:pt x="139981" y="101008"/>
                  </a:lnTo>
                  <a:lnTo>
                    <a:pt x="184439" y="71198"/>
                  </a:lnTo>
                  <a:lnTo>
                    <a:pt x="234375" y="50299"/>
                  </a:lnTo>
                  <a:lnTo>
                    <a:pt x="288688" y="39416"/>
                  </a:lnTo>
                  <a:lnTo>
                    <a:pt x="317159" y="38075"/>
                  </a:lnTo>
                  <a:lnTo>
                    <a:pt x="1655311" y="38075"/>
                  </a:lnTo>
                  <a:lnTo>
                    <a:pt x="1654779" y="37754"/>
                  </a:lnTo>
                  <a:lnTo>
                    <a:pt x="1627083" y="24514"/>
                  </a:lnTo>
                  <a:lnTo>
                    <a:pt x="1597976" y="13961"/>
                  </a:lnTo>
                  <a:lnTo>
                    <a:pt x="1567627" y="6256"/>
                  </a:lnTo>
                  <a:lnTo>
                    <a:pt x="1536207" y="1558"/>
                  </a:lnTo>
                  <a:lnTo>
                    <a:pt x="1504862" y="0"/>
                  </a:lnTo>
                  <a:close/>
                </a:path>
                <a:path w="1821179" h="1851660">
                  <a:moveTo>
                    <a:pt x="1655311" y="38075"/>
                  </a:moveTo>
                  <a:lnTo>
                    <a:pt x="317159" y="38075"/>
                  </a:lnTo>
                  <a:lnTo>
                    <a:pt x="1504862" y="38100"/>
                  </a:lnTo>
                  <a:lnTo>
                    <a:pt x="1534285" y="39610"/>
                  </a:lnTo>
                  <a:lnTo>
                    <a:pt x="1588488" y="50860"/>
                  </a:lnTo>
                  <a:lnTo>
                    <a:pt x="1638244" y="72080"/>
                  </a:lnTo>
                  <a:lnTo>
                    <a:pt x="1682483" y="102166"/>
                  </a:lnTo>
                  <a:lnTo>
                    <a:pt x="1720077" y="140006"/>
                  </a:lnTo>
                  <a:lnTo>
                    <a:pt x="1749887" y="184463"/>
                  </a:lnTo>
                  <a:lnTo>
                    <a:pt x="1770785" y="234401"/>
                  </a:lnTo>
                  <a:lnTo>
                    <a:pt x="1781669" y="288714"/>
                  </a:lnTo>
                  <a:lnTo>
                    <a:pt x="1782936" y="1536329"/>
                  </a:lnTo>
                  <a:lnTo>
                    <a:pt x="1781475" y="1564792"/>
                  </a:lnTo>
                  <a:lnTo>
                    <a:pt x="1770225" y="1618994"/>
                  </a:lnTo>
                  <a:lnTo>
                    <a:pt x="1749005" y="1668752"/>
                  </a:lnTo>
                  <a:lnTo>
                    <a:pt x="1718919" y="1712989"/>
                  </a:lnTo>
                  <a:lnTo>
                    <a:pt x="1681078" y="1750584"/>
                  </a:lnTo>
                  <a:lnTo>
                    <a:pt x="1636621" y="1780393"/>
                  </a:lnTo>
                  <a:lnTo>
                    <a:pt x="1586684" y="1801293"/>
                  </a:lnTo>
                  <a:lnTo>
                    <a:pt x="1532371" y="1812175"/>
                  </a:lnTo>
                  <a:lnTo>
                    <a:pt x="1503900" y="1813516"/>
                  </a:lnTo>
                  <a:lnTo>
                    <a:pt x="1655247" y="1813516"/>
                  </a:lnTo>
                  <a:lnTo>
                    <a:pt x="1706704" y="1778779"/>
                  </a:lnTo>
                  <a:lnTo>
                    <a:pt x="1749431" y="1735806"/>
                  </a:lnTo>
                  <a:lnTo>
                    <a:pt x="1783330" y="1685287"/>
                  </a:lnTo>
                  <a:lnTo>
                    <a:pt x="1807124" y="1628482"/>
                  </a:lnTo>
                  <a:lnTo>
                    <a:pt x="1819526" y="1566713"/>
                  </a:lnTo>
                  <a:lnTo>
                    <a:pt x="1821060" y="315263"/>
                  </a:lnTo>
                  <a:lnTo>
                    <a:pt x="1819333" y="282964"/>
                  </a:lnTo>
                  <a:lnTo>
                    <a:pt x="1806564" y="221306"/>
                  </a:lnTo>
                  <a:lnTo>
                    <a:pt x="1782448" y="164682"/>
                  </a:lnTo>
                  <a:lnTo>
                    <a:pt x="1748273" y="114381"/>
                  </a:lnTo>
                  <a:lnTo>
                    <a:pt x="1705300" y="71654"/>
                  </a:lnTo>
                  <a:lnTo>
                    <a:pt x="1680905" y="53521"/>
                  </a:lnTo>
                  <a:lnTo>
                    <a:pt x="1655311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4960866" y="1561084"/>
            <a:ext cx="1574165" cy="16960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065" marR="5080">
              <a:lnSpc>
                <a:spcPct val="99500"/>
              </a:lnSpc>
              <a:spcBef>
                <a:spcPts val="110"/>
              </a:spcBef>
            </a:pPr>
            <a:r>
              <a:rPr dirty="0" sz="2200" b="1">
                <a:latin typeface="Calibri"/>
                <a:cs typeface="Calibri"/>
              </a:rPr>
              <a:t>If</a:t>
            </a:r>
            <a:r>
              <a:rPr dirty="0" sz="2200" spc="-4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you</a:t>
            </a:r>
            <a:r>
              <a:rPr dirty="0" sz="2200" spc="-5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have</a:t>
            </a:r>
            <a:r>
              <a:rPr dirty="0" sz="2200" spc="-45" b="1">
                <a:latin typeface="Calibri"/>
                <a:cs typeface="Calibri"/>
              </a:rPr>
              <a:t> </a:t>
            </a:r>
            <a:r>
              <a:rPr dirty="0" sz="2200" spc="-50" b="1">
                <a:latin typeface="Calibri"/>
                <a:cs typeface="Calibri"/>
              </a:rPr>
              <a:t>a </a:t>
            </a:r>
            <a:r>
              <a:rPr dirty="0" sz="2200" b="1">
                <a:latin typeface="Calibri"/>
                <a:cs typeface="Calibri"/>
              </a:rPr>
              <a:t>question,</a:t>
            </a:r>
            <a:r>
              <a:rPr dirty="0" sz="2200" spc="-75" b="1">
                <a:latin typeface="Calibri"/>
                <a:cs typeface="Calibri"/>
              </a:rPr>
              <a:t> </a:t>
            </a:r>
            <a:r>
              <a:rPr dirty="0" sz="2200" spc="-25" b="1">
                <a:latin typeface="Calibri"/>
                <a:cs typeface="Calibri"/>
              </a:rPr>
              <a:t>use </a:t>
            </a:r>
            <a:r>
              <a:rPr dirty="0" sz="2200" b="1">
                <a:latin typeface="Calibri"/>
                <a:cs typeface="Calibri"/>
              </a:rPr>
              <a:t>the</a:t>
            </a:r>
            <a:r>
              <a:rPr dirty="0" sz="2200" spc="-3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Chat</a:t>
            </a:r>
            <a:r>
              <a:rPr dirty="0" sz="2200" spc="-30" b="1">
                <a:latin typeface="Calibri"/>
                <a:cs typeface="Calibri"/>
              </a:rPr>
              <a:t> </a:t>
            </a:r>
            <a:r>
              <a:rPr dirty="0" sz="2200" spc="-25" b="1">
                <a:latin typeface="Calibri"/>
                <a:cs typeface="Calibri"/>
              </a:rPr>
              <a:t>or </a:t>
            </a:r>
            <a:r>
              <a:rPr dirty="0" sz="2200" b="1">
                <a:latin typeface="Calibri"/>
                <a:cs typeface="Calibri"/>
              </a:rPr>
              <a:t>Raise</a:t>
            </a:r>
            <a:r>
              <a:rPr dirty="0" sz="2200" spc="-45" b="1">
                <a:latin typeface="Calibri"/>
                <a:cs typeface="Calibri"/>
              </a:rPr>
              <a:t> </a:t>
            </a:r>
            <a:r>
              <a:rPr dirty="0" sz="2200" spc="-20" b="1">
                <a:latin typeface="Calibri"/>
                <a:cs typeface="Calibri"/>
              </a:rPr>
              <a:t>Hand </a:t>
            </a:r>
            <a:r>
              <a:rPr dirty="0" sz="2200" spc="-10" b="1">
                <a:latin typeface="Calibri"/>
                <a:cs typeface="Calibri"/>
              </a:rPr>
              <a:t>functions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168366" y="3347603"/>
            <a:ext cx="617855" cy="2324100"/>
          </a:xfrm>
          <a:custGeom>
            <a:avLst/>
            <a:gdLst/>
            <a:ahLst/>
            <a:cxnLst/>
            <a:rect l="l" t="t" r="r" b="b"/>
            <a:pathLst>
              <a:path w="617854" h="2324100">
                <a:moveTo>
                  <a:pt x="40775" y="1961249"/>
                </a:moveTo>
                <a:lnTo>
                  <a:pt x="25769" y="1963178"/>
                </a:lnTo>
                <a:lnTo>
                  <a:pt x="12686" y="1970777"/>
                </a:lnTo>
                <a:lnTo>
                  <a:pt x="3841" y="1982400"/>
                </a:lnTo>
                <a:lnTo>
                  <a:pt x="0" y="1996492"/>
                </a:lnTo>
                <a:lnTo>
                  <a:pt x="1929" y="2011498"/>
                </a:lnTo>
                <a:lnTo>
                  <a:pt x="107933" y="2323972"/>
                </a:lnTo>
                <a:lnTo>
                  <a:pt x="167312" y="2257499"/>
                </a:lnTo>
                <a:lnTo>
                  <a:pt x="160361" y="2257499"/>
                </a:lnTo>
                <a:lnTo>
                  <a:pt x="85695" y="2242284"/>
                </a:lnTo>
                <a:lnTo>
                  <a:pt x="113836" y="2104183"/>
                </a:lnTo>
                <a:lnTo>
                  <a:pt x="74089" y="1987017"/>
                </a:lnTo>
                <a:lnTo>
                  <a:pt x="66489" y="1973935"/>
                </a:lnTo>
                <a:lnTo>
                  <a:pt x="54866" y="1965090"/>
                </a:lnTo>
                <a:lnTo>
                  <a:pt x="40775" y="1961249"/>
                </a:lnTo>
                <a:close/>
              </a:path>
              <a:path w="617854" h="2324100">
                <a:moveTo>
                  <a:pt x="113836" y="2104183"/>
                </a:moveTo>
                <a:lnTo>
                  <a:pt x="85695" y="2242284"/>
                </a:lnTo>
                <a:lnTo>
                  <a:pt x="160361" y="2257499"/>
                </a:lnTo>
                <a:lnTo>
                  <a:pt x="164408" y="2237640"/>
                </a:lnTo>
                <a:lnTo>
                  <a:pt x="159110" y="2237640"/>
                </a:lnTo>
                <a:lnTo>
                  <a:pt x="94616" y="2224498"/>
                </a:lnTo>
                <a:lnTo>
                  <a:pt x="138128" y="2175788"/>
                </a:lnTo>
                <a:lnTo>
                  <a:pt x="113836" y="2104183"/>
                </a:lnTo>
                <a:close/>
              </a:path>
              <a:path w="617854" h="2324100">
                <a:moveTo>
                  <a:pt x="297194" y="2014468"/>
                </a:moveTo>
                <a:lnTo>
                  <a:pt x="283036" y="2018061"/>
                </a:lnTo>
                <a:lnTo>
                  <a:pt x="270924" y="2027127"/>
                </a:lnTo>
                <a:lnTo>
                  <a:pt x="188502" y="2119395"/>
                </a:lnTo>
                <a:lnTo>
                  <a:pt x="160361" y="2257499"/>
                </a:lnTo>
                <a:lnTo>
                  <a:pt x="167312" y="2257499"/>
                </a:lnTo>
                <a:lnTo>
                  <a:pt x="327752" y="2077890"/>
                </a:lnTo>
                <a:lnTo>
                  <a:pt x="335399" y="2064835"/>
                </a:lnTo>
                <a:lnTo>
                  <a:pt x="337378" y="2050364"/>
                </a:lnTo>
                <a:lnTo>
                  <a:pt x="333786" y="2036207"/>
                </a:lnTo>
                <a:lnTo>
                  <a:pt x="324721" y="2024094"/>
                </a:lnTo>
                <a:lnTo>
                  <a:pt x="311666" y="2016447"/>
                </a:lnTo>
                <a:lnTo>
                  <a:pt x="297194" y="2014468"/>
                </a:lnTo>
                <a:close/>
              </a:path>
              <a:path w="617854" h="2324100">
                <a:moveTo>
                  <a:pt x="138128" y="2175788"/>
                </a:moveTo>
                <a:lnTo>
                  <a:pt x="94616" y="2224498"/>
                </a:lnTo>
                <a:lnTo>
                  <a:pt x="159110" y="2237640"/>
                </a:lnTo>
                <a:lnTo>
                  <a:pt x="138128" y="2175788"/>
                </a:lnTo>
                <a:close/>
              </a:path>
              <a:path w="617854" h="2324100">
                <a:moveTo>
                  <a:pt x="188502" y="2119395"/>
                </a:moveTo>
                <a:lnTo>
                  <a:pt x="138128" y="2175788"/>
                </a:lnTo>
                <a:lnTo>
                  <a:pt x="159110" y="2237640"/>
                </a:lnTo>
                <a:lnTo>
                  <a:pt x="164408" y="2237640"/>
                </a:lnTo>
                <a:lnTo>
                  <a:pt x="188502" y="2119395"/>
                </a:lnTo>
                <a:close/>
              </a:path>
              <a:path w="617854" h="2324100">
                <a:moveTo>
                  <a:pt x="542599" y="0"/>
                </a:moveTo>
                <a:lnTo>
                  <a:pt x="113836" y="2104183"/>
                </a:lnTo>
                <a:lnTo>
                  <a:pt x="138128" y="2175788"/>
                </a:lnTo>
                <a:lnTo>
                  <a:pt x="188502" y="2119395"/>
                </a:lnTo>
                <a:lnTo>
                  <a:pt x="617265" y="15214"/>
                </a:lnTo>
                <a:lnTo>
                  <a:pt x="542599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787400"/>
          </a:xfrm>
          <a:custGeom>
            <a:avLst/>
            <a:gdLst/>
            <a:ahLst/>
            <a:cxnLst/>
            <a:rect l="l" t="t" r="r" b="b"/>
            <a:pathLst>
              <a:path w="9144000" h="787400">
                <a:moveTo>
                  <a:pt x="9144000" y="0"/>
                </a:moveTo>
                <a:lnTo>
                  <a:pt x="0" y="0"/>
                </a:lnTo>
                <a:lnTo>
                  <a:pt x="0" y="787400"/>
                </a:lnTo>
                <a:lnTo>
                  <a:pt x="9144000" y="787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01345">
              <a:lnSpc>
                <a:spcPct val="100000"/>
              </a:lnSpc>
              <a:spcBef>
                <a:spcPts val="100"/>
              </a:spcBef>
            </a:pPr>
            <a:r>
              <a:rPr dirty="0"/>
              <a:t>Objective</a:t>
            </a:r>
            <a:r>
              <a:rPr dirty="0" spc="-80"/>
              <a:t> </a:t>
            </a:r>
            <a:r>
              <a:rPr dirty="0"/>
              <a:t>1:</a:t>
            </a:r>
            <a:r>
              <a:rPr dirty="0" spc="-70"/>
              <a:t> </a:t>
            </a:r>
            <a:r>
              <a:rPr dirty="0"/>
              <a:t>Stability</a:t>
            </a:r>
            <a:r>
              <a:rPr dirty="0" spc="-80"/>
              <a:t> </a:t>
            </a:r>
            <a:r>
              <a:rPr dirty="0" spc="-10"/>
              <a:t>screening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-3174" y="936170"/>
            <a:ext cx="1257300" cy="625475"/>
            <a:chOff x="-3174" y="936170"/>
            <a:chExt cx="1257300" cy="62547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5" y="983658"/>
              <a:ext cx="1251283" cy="57751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939345"/>
              <a:ext cx="192405" cy="403225"/>
            </a:xfrm>
            <a:custGeom>
              <a:avLst/>
              <a:gdLst/>
              <a:ahLst/>
              <a:cxnLst/>
              <a:rect l="l" t="t" r="r" b="b"/>
              <a:pathLst>
                <a:path w="192405" h="403225">
                  <a:moveTo>
                    <a:pt x="191796" y="0"/>
                  </a:moveTo>
                  <a:lnTo>
                    <a:pt x="0" y="0"/>
                  </a:lnTo>
                  <a:lnTo>
                    <a:pt x="0" y="403225"/>
                  </a:lnTo>
                  <a:lnTo>
                    <a:pt x="191796" y="403225"/>
                  </a:lnTo>
                  <a:lnTo>
                    <a:pt x="191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939345"/>
              <a:ext cx="192405" cy="403225"/>
            </a:xfrm>
            <a:custGeom>
              <a:avLst/>
              <a:gdLst/>
              <a:ahLst/>
              <a:cxnLst/>
              <a:rect l="l" t="t" r="r" b="b"/>
              <a:pathLst>
                <a:path w="192405" h="403225">
                  <a:moveTo>
                    <a:pt x="0" y="0"/>
                  </a:moveTo>
                  <a:lnTo>
                    <a:pt x="191796" y="0"/>
                  </a:lnTo>
                  <a:lnTo>
                    <a:pt x="191796" y="403226"/>
                  </a:lnTo>
                  <a:lnTo>
                    <a:pt x="0" y="40322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555863" y="936170"/>
            <a:ext cx="3081020" cy="1361440"/>
            <a:chOff x="555863" y="936170"/>
            <a:chExt cx="3081020" cy="136144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863" y="1611514"/>
              <a:ext cx="1316735" cy="641486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71414" y="1611514"/>
              <a:ext cx="197485" cy="322580"/>
            </a:xfrm>
            <a:custGeom>
              <a:avLst/>
              <a:gdLst/>
              <a:ahLst/>
              <a:cxnLst/>
              <a:rect l="l" t="t" r="r" b="b"/>
              <a:pathLst>
                <a:path w="197484" h="322580">
                  <a:moveTo>
                    <a:pt x="196892" y="0"/>
                  </a:moveTo>
                  <a:lnTo>
                    <a:pt x="0" y="0"/>
                  </a:lnTo>
                  <a:lnTo>
                    <a:pt x="0" y="321995"/>
                  </a:lnTo>
                  <a:lnTo>
                    <a:pt x="196892" y="321995"/>
                  </a:lnTo>
                  <a:lnTo>
                    <a:pt x="19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71414" y="1611514"/>
              <a:ext cx="197485" cy="322580"/>
            </a:xfrm>
            <a:custGeom>
              <a:avLst/>
              <a:gdLst/>
              <a:ahLst/>
              <a:cxnLst/>
              <a:rect l="l" t="t" r="r" b="b"/>
              <a:pathLst>
                <a:path w="197484" h="322580">
                  <a:moveTo>
                    <a:pt x="0" y="0"/>
                  </a:moveTo>
                  <a:lnTo>
                    <a:pt x="196892" y="0"/>
                  </a:lnTo>
                  <a:lnTo>
                    <a:pt x="196892" y="321996"/>
                  </a:lnTo>
                  <a:lnTo>
                    <a:pt x="0" y="32199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9637" y="983658"/>
              <a:ext cx="1048042" cy="68580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569637" y="939345"/>
              <a:ext cx="197485" cy="322580"/>
            </a:xfrm>
            <a:custGeom>
              <a:avLst/>
              <a:gdLst/>
              <a:ahLst/>
              <a:cxnLst/>
              <a:rect l="l" t="t" r="r" b="b"/>
              <a:pathLst>
                <a:path w="197485" h="322580">
                  <a:moveTo>
                    <a:pt x="196891" y="0"/>
                  </a:moveTo>
                  <a:lnTo>
                    <a:pt x="0" y="0"/>
                  </a:lnTo>
                  <a:lnTo>
                    <a:pt x="0" y="321995"/>
                  </a:lnTo>
                  <a:lnTo>
                    <a:pt x="196891" y="321995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569637" y="939345"/>
              <a:ext cx="197485" cy="322580"/>
            </a:xfrm>
            <a:custGeom>
              <a:avLst/>
              <a:gdLst/>
              <a:ahLst/>
              <a:cxnLst/>
              <a:rect l="l" t="t" r="r" b="b"/>
              <a:pathLst>
                <a:path w="197485" h="322580">
                  <a:moveTo>
                    <a:pt x="0" y="0"/>
                  </a:moveTo>
                  <a:lnTo>
                    <a:pt x="196892" y="0"/>
                  </a:lnTo>
                  <a:lnTo>
                    <a:pt x="196892" y="321996"/>
                  </a:lnTo>
                  <a:lnTo>
                    <a:pt x="0" y="32199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0867" y="1611514"/>
              <a:ext cx="1245704" cy="6858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4984" y="983658"/>
              <a:ext cx="929095" cy="68580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670189" y="983658"/>
              <a:ext cx="197485" cy="240029"/>
            </a:xfrm>
            <a:custGeom>
              <a:avLst/>
              <a:gdLst/>
              <a:ahLst/>
              <a:cxnLst/>
              <a:rect l="l" t="t" r="r" b="b"/>
              <a:pathLst>
                <a:path w="197485" h="240030">
                  <a:moveTo>
                    <a:pt x="196891" y="0"/>
                  </a:moveTo>
                  <a:lnTo>
                    <a:pt x="0" y="0"/>
                  </a:lnTo>
                  <a:lnTo>
                    <a:pt x="0" y="239863"/>
                  </a:lnTo>
                  <a:lnTo>
                    <a:pt x="196891" y="239863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670189" y="983658"/>
              <a:ext cx="197485" cy="240029"/>
            </a:xfrm>
            <a:custGeom>
              <a:avLst/>
              <a:gdLst/>
              <a:ahLst/>
              <a:cxnLst/>
              <a:rect l="l" t="t" r="r" b="b"/>
              <a:pathLst>
                <a:path w="197485" h="240030">
                  <a:moveTo>
                    <a:pt x="0" y="0"/>
                  </a:moveTo>
                  <a:lnTo>
                    <a:pt x="196892" y="0"/>
                  </a:lnTo>
                  <a:lnTo>
                    <a:pt x="196892" y="239864"/>
                  </a:lnTo>
                  <a:lnTo>
                    <a:pt x="0" y="23986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3699330" y="951721"/>
            <a:ext cx="5445125" cy="1346200"/>
            <a:chOff x="3699330" y="951721"/>
            <a:chExt cx="5445125" cy="1346200"/>
          </a:xfrm>
        </p:grpSpPr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33274" y="1611514"/>
              <a:ext cx="1962614" cy="669073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3913663" y="1611513"/>
              <a:ext cx="274955" cy="368935"/>
            </a:xfrm>
            <a:custGeom>
              <a:avLst/>
              <a:gdLst/>
              <a:ahLst/>
              <a:cxnLst/>
              <a:rect l="l" t="t" r="r" b="b"/>
              <a:pathLst>
                <a:path w="274954" h="368935">
                  <a:moveTo>
                    <a:pt x="274744" y="0"/>
                  </a:moveTo>
                  <a:lnTo>
                    <a:pt x="0" y="0"/>
                  </a:lnTo>
                  <a:lnTo>
                    <a:pt x="0" y="368649"/>
                  </a:lnTo>
                  <a:lnTo>
                    <a:pt x="274744" y="368649"/>
                  </a:lnTo>
                  <a:lnTo>
                    <a:pt x="274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913663" y="1611513"/>
              <a:ext cx="274955" cy="368935"/>
            </a:xfrm>
            <a:custGeom>
              <a:avLst/>
              <a:gdLst/>
              <a:ahLst/>
              <a:cxnLst/>
              <a:rect l="l" t="t" r="r" b="b"/>
              <a:pathLst>
                <a:path w="274954" h="368935">
                  <a:moveTo>
                    <a:pt x="0" y="0"/>
                  </a:moveTo>
                  <a:lnTo>
                    <a:pt x="274744" y="0"/>
                  </a:lnTo>
                  <a:lnTo>
                    <a:pt x="274744" y="368649"/>
                  </a:lnTo>
                  <a:lnTo>
                    <a:pt x="0" y="36864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01383" y="983658"/>
              <a:ext cx="929095" cy="68580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3702505" y="983658"/>
              <a:ext cx="197485" cy="222250"/>
            </a:xfrm>
            <a:custGeom>
              <a:avLst/>
              <a:gdLst/>
              <a:ahLst/>
              <a:cxnLst/>
              <a:rect l="l" t="t" r="r" b="b"/>
              <a:pathLst>
                <a:path w="197485" h="222250">
                  <a:moveTo>
                    <a:pt x="196891" y="0"/>
                  </a:moveTo>
                  <a:lnTo>
                    <a:pt x="0" y="0"/>
                  </a:lnTo>
                  <a:lnTo>
                    <a:pt x="0" y="221797"/>
                  </a:lnTo>
                  <a:lnTo>
                    <a:pt x="196891" y="221797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702505" y="983658"/>
              <a:ext cx="197485" cy="222250"/>
            </a:xfrm>
            <a:custGeom>
              <a:avLst/>
              <a:gdLst/>
              <a:ahLst/>
              <a:cxnLst/>
              <a:rect l="l" t="t" r="r" b="b"/>
              <a:pathLst>
                <a:path w="197485" h="222250">
                  <a:moveTo>
                    <a:pt x="0" y="0"/>
                  </a:moveTo>
                  <a:lnTo>
                    <a:pt x="196892" y="0"/>
                  </a:lnTo>
                  <a:lnTo>
                    <a:pt x="196892" y="221798"/>
                  </a:lnTo>
                  <a:lnTo>
                    <a:pt x="0" y="22179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7781" y="983658"/>
              <a:ext cx="956128" cy="685800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4707781" y="983658"/>
              <a:ext cx="197485" cy="222250"/>
            </a:xfrm>
            <a:custGeom>
              <a:avLst/>
              <a:gdLst/>
              <a:ahLst/>
              <a:cxnLst/>
              <a:rect l="l" t="t" r="r" b="b"/>
              <a:pathLst>
                <a:path w="197485" h="222250">
                  <a:moveTo>
                    <a:pt x="196891" y="0"/>
                  </a:moveTo>
                  <a:lnTo>
                    <a:pt x="0" y="0"/>
                  </a:lnTo>
                  <a:lnTo>
                    <a:pt x="0" y="221797"/>
                  </a:lnTo>
                  <a:lnTo>
                    <a:pt x="196891" y="221797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707781" y="983658"/>
              <a:ext cx="197485" cy="222250"/>
            </a:xfrm>
            <a:custGeom>
              <a:avLst/>
              <a:gdLst/>
              <a:ahLst/>
              <a:cxnLst/>
              <a:rect l="l" t="t" r="r" b="b"/>
              <a:pathLst>
                <a:path w="197485" h="222250">
                  <a:moveTo>
                    <a:pt x="0" y="0"/>
                  </a:moveTo>
                  <a:lnTo>
                    <a:pt x="196892" y="0"/>
                  </a:lnTo>
                  <a:lnTo>
                    <a:pt x="196892" y="221798"/>
                  </a:lnTo>
                  <a:lnTo>
                    <a:pt x="0" y="22179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1213" y="983658"/>
              <a:ext cx="912875" cy="685800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5726785" y="962593"/>
              <a:ext cx="197485" cy="260985"/>
            </a:xfrm>
            <a:custGeom>
              <a:avLst/>
              <a:gdLst/>
              <a:ahLst/>
              <a:cxnLst/>
              <a:rect l="l" t="t" r="r" b="b"/>
              <a:pathLst>
                <a:path w="197485" h="260984">
                  <a:moveTo>
                    <a:pt x="196891" y="0"/>
                  </a:moveTo>
                  <a:lnTo>
                    <a:pt x="0" y="0"/>
                  </a:lnTo>
                  <a:lnTo>
                    <a:pt x="0" y="260927"/>
                  </a:lnTo>
                  <a:lnTo>
                    <a:pt x="196891" y="260927"/>
                  </a:lnTo>
                  <a:lnTo>
                    <a:pt x="196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726785" y="962593"/>
              <a:ext cx="197485" cy="260985"/>
            </a:xfrm>
            <a:custGeom>
              <a:avLst/>
              <a:gdLst/>
              <a:ahLst/>
              <a:cxnLst/>
              <a:rect l="l" t="t" r="r" b="b"/>
              <a:pathLst>
                <a:path w="197485" h="260984">
                  <a:moveTo>
                    <a:pt x="0" y="0"/>
                  </a:moveTo>
                  <a:lnTo>
                    <a:pt x="196892" y="0"/>
                  </a:lnTo>
                  <a:lnTo>
                    <a:pt x="196892" y="260928"/>
                  </a:lnTo>
                  <a:lnTo>
                    <a:pt x="0" y="26092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23979" y="1611514"/>
              <a:ext cx="929148" cy="685800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6344815" y="1611514"/>
              <a:ext cx="177800" cy="213360"/>
            </a:xfrm>
            <a:custGeom>
              <a:avLst/>
              <a:gdLst/>
              <a:ahLst/>
              <a:cxnLst/>
              <a:rect l="l" t="t" r="r" b="b"/>
              <a:pathLst>
                <a:path w="177800" h="213360">
                  <a:moveTo>
                    <a:pt x="177610" y="0"/>
                  </a:moveTo>
                  <a:lnTo>
                    <a:pt x="0" y="0"/>
                  </a:lnTo>
                  <a:lnTo>
                    <a:pt x="0" y="213139"/>
                  </a:lnTo>
                  <a:lnTo>
                    <a:pt x="177610" y="213139"/>
                  </a:lnTo>
                  <a:lnTo>
                    <a:pt x="1776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344815" y="1611514"/>
              <a:ext cx="177800" cy="213360"/>
            </a:xfrm>
            <a:custGeom>
              <a:avLst/>
              <a:gdLst/>
              <a:ahLst/>
              <a:cxnLst/>
              <a:rect l="l" t="t" r="r" b="b"/>
              <a:pathLst>
                <a:path w="177800" h="213360">
                  <a:moveTo>
                    <a:pt x="0" y="0"/>
                  </a:moveTo>
                  <a:lnTo>
                    <a:pt x="177611" y="0"/>
                  </a:lnTo>
                  <a:lnTo>
                    <a:pt x="177611" y="213139"/>
                  </a:lnTo>
                  <a:lnTo>
                    <a:pt x="0" y="21313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31392" y="983658"/>
              <a:ext cx="933994" cy="685800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6654089" y="954896"/>
              <a:ext cx="274320" cy="250825"/>
            </a:xfrm>
            <a:custGeom>
              <a:avLst/>
              <a:gdLst/>
              <a:ahLst/>
              <a:cxnLst/>
              <a:rect l="l" t="t" r="r" b="b"/>
              <a:pathLst>
                <a:path w="274320" h="250825">
                  <a:moveTo>
                    <a:pt x="274194" y="0"/>
                  </a:moveTo>
                  <a:lnTo>
                    <a:pt x="0" y="0"/>
                  </a:lnTo>
                  <a:lnTo>
                    <a:pt x="0" y="250559"/>
                  </a:lnTo>
                  <a:lnTo>
                    <a:pt x="274194" y="250559"/>
                  </a:lnTo>
                  <a:lnTo>
                    <a:pt x="274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654089" y="954896"/>
              <a:ext cx="274320" cy="250825"/>
            </a:xfrm>
            <a:custGeom>
              <a:avLst/>
              <a:gdLst/>
              <a:ahLst/>
              <a:cxnLst/>
              <a:rect l="l" t="t" r="r" b="b"/>
              <a:pathLst>
                <a:path w="274320" h="250825">
                  <a:moveTo>
                    <a:pt x="0" y="0"/>
                  </a:moveTo>
                  <a:lnTo>
                    <a:pt x="274195" y="0"/>
                  </a:lnTo>
                  <a:lnTo>
                    <a:pt x="274195" y="250560"/>
                  </a:lnTo>
                  <a:lnTo>
                    <a:pt x="0" y="25056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49832" y="1611514"/>
              <a:ext cx="1061356" cy="685800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7649832" y="1611514"/>
              <a:ext cx="177800" cy="213360"/>
            </a:xfrm>
            <a:custGeom>
              <a:avLst/>
              <a:gdLst/>
              <a:ahLst/>
              <a:cxnLst/>
              <a:rect l="l" t="t" r="r" b="b"/>
              <a:pathLst>
                <a:path w="177800" h="213360">
                  <a:moveTo>
                    <a:pt x="177610" y="0"/>
                  </a:moveTo>
                  <a:lnTo>
                    <a:pt x="0" y="0"/>
                  </a:lnTo>
                  <a:lnTo>
                    <a:pt x="0" y="213139"/>
                  </a:lnTo>
                  <a:lnTo>
                    <a:pt x="177610" y="213139"/>
                  </a:lnTo>
                  <a:lnTo>
                    <a:pt x="1776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649832" y="1611514"/>
              <a:ext cx="177800" cy="213360"/>
            </a:xfrm>
            <a:custGeom>
              <a:avLst/>
              <a:gdLst/>
              <a:ahLst/>
              <a:cxnLst/>
              <a:rect l="l" t="t" r="r" b="b"/>
              <a:pathLst>
                <a:path w="177800" h="213360">
                  <a:moveTo>
                    <a:pt x="0" y="0"/>
                  </a:moveTo>
                  <a:lnTo>
                    <a:pt x="177611" y="0"/>
                  </a:lnTo>
                  <a:lnTo>
                    <a:pt x="177611" y="213139"/>
                  </a:lnTo>
                  <a:lnTo>
                    <a:pt x="0" y="21313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42693" y="983658"/>
              <a:ext cx="1401306" cy="685800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7742693" y="1010382"/>
              <a:ext cx="177800" cy="332740"/>
            </a:xfrm>
            <a:custGeom>
              <a:avLst/>
              <a:gdLst/>
              <a:ahLst/>
              <a:cxnLst/>
              <a:rect l="l" t="t" r="r" b="b"/>
              <a:pathLst>
                <a:path w="177800" h="332740">
                  <a:moveTo>
                    <a:pt x="177610" y="0"/>
                  </a:moveTo>
                  <a:lnTo>
                    <a:pt x="0" y="0"/>
                  </a:lnTo>
                  <a:lnTo>
                    <a:pt x="0" y="332187"/>
                  </a:lnTo>
                  <a:lnTo>
                    <a:pt x="177610" y="332187"/>
                  </a:lnTo>
                  <a:lnTo>
                    <a:pt x="1776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7742693" y="1010382"/>
              <a:ext cx="177800" cy="332740"/>
            </a:xfrm>
            <a:custGeom>
              <a:avLst/>
              <a:gdLst/>
              <a:ahLst/>
              <a:cxnLst/>
              <a:rect l="l" t="t" r="r" b="b"/>
              <a:pathLst>
                <a:path w="177800" h="332740">
                  <a:moveTo>
                    <a:pt x="0" y="0"/>
                  </a:moveTo>
                  <a:lnTo>
                    <a:pt x="177611" y="0"/>
                  </a:lnTo>
                  <a:lnTo>
                    <a:pt x="177611" y="332188"/>
                  </a:lnTo>
                  <a:lnTo>
                    <a:pt x="0" y="33218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2730389" y="2389552"/>
            <a:ext cx="3683635" cy="462280"/>
          </a:xfrm>
          <a:prstGeom prst="rect">
            <a:avLst/>
          </a:prstGeom>
          <a:solidFill>
            <a:srgbClr val="3366FF"/>
          </a:solidFill>
          <a:ln w="28575">
            <a:solidFill>
              <a:srgbClr val="000000"/>
            </a:solidFill>
          </a:ln>
        </p:spPr>
        <p:txBody>
          <a:bodyPr wrap="square" lIns="0" tIns="2095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165"/>
              </a:spcBef>
            </a:pPr>
            <a:r>
              <a:rPr dirty="0" sz="2400">
                <a:latin typeface="Arial"/>
                <a:cs typeface="Arial"/>
              </a:rPr>
              <a:t>elements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+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arrangements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2972065" y="5978695"/>
            <a:ext cx="3200400" cy="462280"/>
          </a:xfrm>
          <a:prstGeom prst="rect">
            <a:avLst/>
          </a:prstGeom>
          <a:solidFill>
            <a:srgbClr val="3366FF"/>
          </a:solidFill>
          <a:ln w="28575">
            <a:solidFill>
              <a:srgbClr val="000000"/>
            </a:solidFill>
          </a:ln>
        </p:spPr>
        <p:txBody>
          <a:bodyPr wrap="square" lIns="0" tIns="19685" rIns="0" bIns="0" rtlCol="0" vert="horz">
            <a:spAutoFit/>
          </a:bodyPr>
          <a:lstStyle/>
          <a:p>
            <a:pPr marL="276225">
              <a:lnSpc>
                <a:spcPct val="100000"/>
              </a:lnSpc>
              <a:spcBef>
                <a:spcPts val="155"/>
              </a:spcBef>
            </a:pPr>
            <a:r>
              <a:rPr dirty="0" sz="2400">
                <a:latin typeface="Arial"/>
                <a:cs typeface="Arial"/>
              </a:rPr>
              <a:t>Mechanical</a:t>
            </a:r>
            <a:r>
              <a:rPr dirty="0" sz="2400" spc="-13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stability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383" y="3172991"/>
            <a:ext cx="9142095" cy="2590800"/>
            <a:chOff x="383" y="3172991"/>
            <a:chExt cx="9142095" cy="2590800"/>
          </a:xfrm>
        </p:grpSpPr>
        <p:pic>
          <p:nvPicPr>
            <p:cNvPr id="47" name="object 4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42311" y="3176350"/>
              <a:ext cx="4599818" cy="2587397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3" y="3172991"/>
              <a:ext cx="4599818" cy="2587397"/>
            </a:xfrm>
            <a:prstGeom prst="rect">
              <a:avLst/>
            </a:prstGeom>
          </p:spPr>
        </p:pic>
      </p:grpSp>
      <p:sp>
        <p:nvSpPr>
          <p:cNvPr id="49" name="object 4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31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8150" y="1347831"/>
            <a:ext cx="4847700" cy="18288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253102" y="3126740"/>
            <a:ext cx="1007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Mo</a:t>
            </a:r>
            <a:r>
              <a:rPr dirty="0" baseline="-13888" sz="1800" spc="-15">
                <a:latin typeface="Arial"/>
                <a:cs typeface="Arial"/>
              </a:rPr>
              <a:t>6</a:t>
            </a:r>
            <a:r>
              <a:rPr dirty="0" sz="1800" spc="-10" b="1">
                <a:solidFill>
                  <a:srgbClr val="008000"/>
                </a:solidFill>
                <a:latin typeface="Arial"/>
                <a:cs typeface="Arial"/>
              </a:rPr>
              <a:t>Pb</a:t>
            </a:r>
            <a:r>
              <a:rPr dirty="0" sz="1800" spc="-10">
                <a:latin typeface="Arial"/>
                <a:cs typeface="Arial"/>
              </a:rPr>
              <a:t>S</a:t>
            </a:r>
            <a:r>
              <a:rPr dirty="0" baseline="-13888" sz="1800" spc="-15">
                <a:latin typeface="Arial"/>
                <a:cs typeface="Arial"/>
              </a:rPr>
              <a:t>8</a:t>
            </a:r>
            <a:endParaRPr baseline="-13888" sz="1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645369" y="3126740"/>
            <a:ext cx="10198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Mo</a:t>
            </a:r>
            <a:r>
              <a:rPr dirty="0" baseline="-13888" sz="1800" spc="-15">
                <a:latin typeface="Arial"/>
                <a:cs typeface="Arial"/>
              </a:rPr>
              <a:t>6</a:t>
            </a:r>
            <a:r>
              <a:rPr dirty="0" sz="1800" spc="-10" b="1">
                <a:solidFill>
                  <a:srgbClr val="FF0000"/>
                </a:solidFill>
                <a:latin typeface="Arial"/>
                <a:cs typeface="Arial"/>
              </a:rPr>
              <a:t>Nd</a:t>
            </a:r>
            <a:r>
              <a:rPr dirty="0" sz="1800" spc="-10">
                <a:latin typeface="Arial"/>
                <a:cs typeface="Arial"/>
              </a:rPr>
              <a:t>S</a:t>
            </a:r>
            <a:r>
              <a:rPr dirty="0" baseline="-13888" sz="1800" spc="-15">
                <a:latin typeface="Arial"/>
                <a:cs typeface="Arial"/>
              </a:rPr>
              <a:t>8</a:t>
            </a:r>
            <a:endParaRPr baseline="-13888" sz="18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0" y="0"/>
            <a:ext cx="9144000" cy="787400"/>
          </a:xfrm>
          <a:custGeom>
            <a:avLst/>
            <a:gdLst/>
            <a:ahLst/>
            <a:cxnLst/>
            <a:rect l="l" t="t" r="r" b="b"/>
            <a:pathLst>
              <a:path w="9144000" h="787400">
                <a:moveTo>
                  <a:pt x="9144000" y="0"/>
                </a:moveTo>
                <a:lnTo>
                  <a:pt x="0" y="0"/>
                </a:lnTo>
                <a:lnTo>
                  <a:pt x="0" y="787400"/>
                </a:lnTo>
                <a:lnTo>
                  <a:pt x="9144000" y="787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2425">
              <a:lnSpc>
                <a:spcPct val="100000"/>
              </a:lnSpc>
              <a:spcBef>
                <a:spcPts val="100"/>
              </a:spcBef>
            </a:pPr>
            <a:r>
              <a:rPr dirty="0"/>
              <a:t>Objective</a:t>
            </a:r>
            <a:r>
              <a:rPr dirty="0" spc="-55"/>
              <a:t> </a:t>
            </a:r>
            <a:r>
              <a:rPr dirty="0"/>
              <a:t>2:</a:t>
            </a:r>
            <a:r>
              <a:rPr dirty="0" spc="-45"/>
              <a:t> </a:t>
            </a:r>
            <a:r>
              <a:rPr dirty="0"/>
              <a:t>Design</a:t>
            </a:r>
            <a:r>
              <a:rPr dirty="0" spc="-60"/>
              <a:t> </a:t>
            </a:r>
            <a:r>
              <a:rPr dirty="0"/>
              <a:t>rule</a:t>
            </a:r>
            <a:r>
              <a:rPr dirty="0" spc="-50"/>
              <a:t> </a:t>
            </a:r>
            <a:r>
              <a:rPr dirty="0" spc="-10"/>
              <a:t>discovery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3795713" y="4219486"/>
            <a:ext cx="2164715" cy="2170430"/>
            <a:chOff x="3795713" y="4219486"/>
            <a:chExt cx="2164715" cy="217043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5713" y="4219486"/>
              <a:ext cx="2162874" cy="2169827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901220" y="6150178"/>
              <a:ext cx="59055" cy="66040"/>
            </a:xfrm>
            <a:custGeom>
              <a:avLst/>
              <a:gdLst/>
              <a:ahLst/>
              <a:cxnLst/>
              <a:rect l="l" t="t" r="r" b="b"/>
              <a:pathLst>
                <a:path w="59054" h="66039">
                  <a:moveTo>
                    <a:pt x="22098" y="36944"/>
                  </a:moveTo>
                  <a:lnTo>
                    <a:pt x="0" y="36944"/>
                  </a:lnTo>
                  <a:lnTo>
                    <a:pt x="0" y="43662"/>
                  </a:lnTo>
                  <a:lnTo>
                    <a:pt x="22098" y="43662"/>
                  </a:lnTo>
                  <a:lnTo>
                    <a:pt x="22098" y="36944"/>
                  </a:lnTo>
                  <a:close/>
                </a:path>
                <a:path w="59054" h="66039">
                  <a:moveTo>
                    <a:pt x="58966" y="0"/>
                  </a:moveTo>
                  <a:lnTo>
                    <a:pt x="53568" y="0"/>
                  </a:lnTo>
                  <a:lnTo>
                    <a:pt x="50634" y="10147"/>
                  </a:lnTo>
                  <a:lnTo>
                    <a:pt x="48818" y="11557"/>
                  </a:lnTo>
                  <a:lnTo>
                    <a:pt x="36156" y="13131"/>
                  </a:lnTo>
                  <a:lnTo>
                    <a:pt x="36156" y="18986"/>
                  </a:lnTo>
                  <a:lnTo>
                    <a:pt x="50736" y="18986"/>
                  </a:lnTo>
                  <a:lnTo>
                    <a:pt x="50736" y="65976"/>
                  </a:lnTo>
                  <a:lnTo>
                    <a:pt x="58966" y="65976"/>
                  </a:lnTo>
                  <a:lnTo>
                    <a:pt x="589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6799169" y="4219486"/>
            <a:ext cx="2164715" cy="2170430"/>
            <a:chOff x="6799169" y="4219486"/>
            <a:chExt cx="2164715" cy="2170430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9169" y="4219486"/>
              <a:ext cx="2162876" cy="2169827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8904681" y="6150178"/>
              <a:ext cx="59055" cy="66040"/>
            </a:xfrm>
            <a:custGeom>
              <a:avLst/>
              <a:gdLst/>
              <a:ahLst/>
              <a:cxnLst/>
              <a:rect l="l" t="t" r="r" b="b"/>
              <a:pathLst>
                <a:path w="59054" h="66039">
                  <a:moveTo>
                    <a:pt x="22098" y="36944"/>
                  </a:moveTo>
                  <a:lnTo>
                    <a:pt x="0" y="36944"/>
                  </a:lnTo>
                  <a:lnTo>
                    <a:pt x="0" y="43662"/>
                  </a:lnTo>
                  <a:lnTo>
                    <a:pt x="22098" y="43662"/>
                  </a:lnTo>
                  <a:lnTo>
                    <a:pt x="22098" y="36944"/>
                  </a:lnTo>
                  <a:close/>
                </a:path>
                <a:path w="59054" h="66039">
                  <a:moveTo>
                    <a:pt x="58966" y="0"/>
                  </a:moveTo>
                  <a:lnTo>
                    <a:pt x="53555" y="0"/>
                  </a:lnTo>
                  <a:lnTo>
                    <a:pt x="50634" y="10147"/>
                  </a:lnTo>
                  <a:lnTo>
                    <a:pt x="48818" y="11557"/>
                  </a:lnTo>
                  <a:lnTo>
                    <a:pt x="36156" y="13131"/>
                  </a:lnTo>
                  <a:lnTo>
                    <a:pt x="36156" y="18986"/>
                  </a:lnTo>
                  <a:lnTo>
                    <a:pt x="50736" y="18986"/>
                  </a:lnTo>
                  <a:lnTo>
                    <a:pt x="50736" y="65976"/>
                  </a:lnTo>
                  <a:lnTo>
                    <a:pt x="58966" y="65976"/>
                  </a:lnTo>
                  <a:lnTo>
                    <a:pt x="589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9080" y="4230418"/>
            <a:ext cx="2568242" cy="2153861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442582" y="4470907"/>
            <a:ext cx="190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 b="1" i="1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537087" y="5126228"/>
            <a:ext cx="190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 b="1" i="1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45628" y="4836667"/>
            <a:ext cx="3136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25" b="1" i="1">
                <a:latin typeface="Arial"/>
                <a:cs typeface="Arial"/>
              </a:rPr>
              <a:t>X</a:t>
            </a:r>
            <a:r>
              <a:rPr dirty="0" baseline="-13888" sz="1800" spc="-37" b="1" i="1">
                <a:latin typeface="Arial"/>
                <a:cs typeface="Arial"/>
              </a:rPr>
              <a:t>3</a:t>
            </a:r>
            <a:endParaRPr baseline="-13888" sz="18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80161" y="6339332"/>
            <a:ext cx="16903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Arial"/>
                <a:cs typeface="Arial"/>
              </a:rPr>
              <a:t>ABX</a:t>
            </a:r>
            <a:r>
              <a:rPr dirty="0" baseline="-13888" sz="1800" b="1" i="1">
                <a:latin typeface="Arial"/>
                <a:cs typeface="Arial"/>
              </a:rPr>
              <a:t>3</a:t>
            </a:r>
            <a:r>
              <a:rPr dirty="0" baseline="-13888" sz="1800" spc="225" b="1" i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[</a:t>
            </a:r>
            <a:r>
              <a:rPr dirty="0" sz="1800" b="1" i="1">
                <a:latin typeface="Arial"/>
                <a:cs typeface="Arial"/>
              </a:rPr>
              <a:t>X</a:t>
            </a:r>
            <a:r>
              <a:rPr dirty="0" sz="1800" spc="-15" b="1" i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=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spc="-95" b="1">
                <a:latin typeface="Arial"/>
                <a:cs typeface="Arial"/>
              </a:rPr>
              <a:t>F,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O]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556768" y="6339332"/>
            <a:ext cx="6311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20" b="1" i="1">
                <a:latin typeface="Arial"/>
                <a:cs typeface="Arial"/>
              </a:rPr>
              <a:t>AB</a:t>
            </a:r>
            <a:r>
              <a:rPr dirty="0" sz="1800" spc="-20" b="1">
                <a:latin typeface="Arial"/>
                <a:cs typeface="Arial"/>
              </a:rPr>
              <a:t>F</a:t>
            </a:r>
            <a:r>
              <a:rPr dirty="0" baseline="-13888" sz="1800" spc="-30" b="1" i="1">
                <a:latin typeface="Arial"/>
                <a:cs typeface="Arial"/>
              </a:rPr>
              <a:t>3</a:t>
            </a:r>
            <a:endParaRPr baseline="-13888" sz="18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540989" y="6339332"/>
            <a:ext cx="6692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20" b="1" i="1">
                <a:latin typeface="Arial"/>
                <a:cs typeface="Arial"/>
              </a:rPr>
              <a:t>AB</a:t>
            </a:r>
            <a:r>
              <a:rPr dirty="0" sz="1800" spc="-20" b="1">
                <a:latin typeface="Arial"/>
                <a:cs typeface="Arial"/>
              </a:rPr>
              <a:t>O</a:t>
            </a:r>
            <a:r>
              <a:rPr dirty="0" baseline="-13888" sz="1800" spc="-30" b="1" i="1">
                <a:latin typeface="Arial"/>
                <a:cs typeface="Arial"/>
              </a:rPr>
              <a:t>3</a:t>
            </a:r>
            <a:endParaRPr baseline="-13888" sz="1800">
              <a:latin typeface="Arial"/>
              <a:cs typeface="Arial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3869841" y="4404252"/>
            <a:ext cx="1920239" cy="150495"/>
          </a:xfrm>
          <a:custGeom>
            <a:avLst/>
            <a:gdLst/>
            <a:ahLst/>
            <a:cxnLst/>
            <a:rect l="l" t="t" r="r" b="b"/>
            <a:pathLst>
              <a:path w="1920239" h="150495">
                <a:moveTo>
                  <a:pt x="1920238" y="0"/>
                </a:moveTo>
                <a:lnTo>
                  <a:pt x="0" y="0"/>
                </a:lnTo>
                <a:lnTo>
                  <a:pt x="0" y="150126"/>
                </a:lnTo>
                <a:lnTo>
                  <a:pt x="1920238" y="150126"/>
                </a:lnTo>
                <a:lnTo>
                  <a:pt x="1920238" y="0"/>
                </a:lnTo>
                <a:close/>
              </a:path>
            </a:pathLst>
          </a:custGeom>
          <a:solidFill>
            <a:srgbClr val="FFFF00">
              <a:alpha val="478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4147864" y="4974007"/>
            <a:ext cx="1493520" cy="544830"/>
          </a:xfrm>
          <a:prstGeom prst="rect">
            <a:avLst/>
          </a:prstGeom>
          <a:solidFill>
            <a:srgbClr val="3366FF"/>
          </a:solidFill>
          <a:ln w="2857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4020"/>
              </a:lnSpc>
            </a:pPr>
            <a:r>
              <a:rPr dirty="0" sz="3550" spc="565" i="1">
                <a:latin typeface="Trebuchet MS"/>
                <a:cs typeface="Trebuchet MS"/>
              </a:rPr>
              <a:t></a:t>
            </a:r>
            <a:r>
              <a:rPr dirty="0" sz="3550" spc="-75" i="1">
                <a:latin typeface="Trebuchet MS"/>
                <a:cs typeface="Trebuchet MS"/>
              </a:rPr>
              <a:t> </a:t>
            </a:r>
            <a:r>
              <a:rPr dirty="0" sz="3550" spc="910" i="1">
                <a:latin typeface="Trebuchet MS"/>
                <a:cs typeface="Trebuchet MS"/>
              </a:rPr>
              <a:t>/</a:t>
            </a:r>
            <a:r>
              <a:rPr dirty="0" sz="3550" spc="-70" i="1">
                <a:latin typeface="Trebuchet MS"/>
                <a:cs typeface="Trebuchet MS"/>
              </a:rPr>
              <a:t> </a:t>
            </a:r>
            <a:r>
              <a:rPr dirty="0" sz="3550" spc="-830" b="0" i="1">
                <a:latin typeface="Bookman Old Style"/>
                <a:cs typeface="Bookman Old Style"/>
              </a:rPr>
              <a:t>B</a:t>
            </a:r>
            <a:endParaRPr sz="3550">
              <a:latin typeface="Bookman Old Style"/>
              <a:cs typeface="Bookman Old Style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151320" y="4974007"/>
            <a:ext cx="1493520" cy="544830"/>
          </a:xfrm>
          <a:prstGeom prst="rect">
            <a:avLst/>
          </a:prstGeom>
          <a:solidFill>
            <a:srgbClr val="3366FF"/>
          </a:solidFill>
          <a:ln w="2857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985">
              <a:lnSpc>
                <a:spcPts val="4130"/>
              </a:lnSpc>
            </a:pPr>
            <a:r>
              <a:rPr dirty="0" sz="3550" spc="565" i="1">
                <a:latin typeface="Trebuchet MS"/>
                <a:cs typeface="Trebuchet MS"/>
              </a:rPr>
              <a:t></a:t>
            </a:r>
            <a:r>
              <a:rPr dirty="0" sz="3550" spc="-75" i="1">
                <a:latin typeface="Trebuchet MS"/>
                <a:cs typeface="Trebuchet MS"/>
              </a:rPr>
              <a:t> </a:t>
            </a:r>
            <a:r>
              <a:rPr dirty="0" sz="3550" spc="910" i="1">
                <a:latin typeface="Trebuchet MS"/>
                <a:cs typeface="Trebuchet MS"/>
              </a:rPr>
              <a:t>/</a:t>
            </a:r>
            <a:r>
              <a:rPr dirty="0" sz="3550" spc="-70" i="1">
                <a:latin typeface="Trebuchet MS"/>
                <a:cs typeface="Trebuchet MS"/>
              </a:rPr>
              <a:t> </a:t>
            </a:r>
            <a:r>
              <a:rPr dirty="0" sz="3550" spc="-490" i="1">
                <a:latin typeface="Trebuchet MS"/>
                <a:cs typeface="Trebuchet MS"/>
              </a:rPr>
              <a:t>A</a:t>
            </a:r>
            <a:endParaRPr sz="355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7379" y="3674364"/>
            <a:ext cx="53562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77645" algn="l"/>
              </a:tabLst>
            </a:pPr>
            <a:r>
              <a:rPr dirty="0" sz="2000" b="1">
                <a:latin typeface="Arial"/>
                <a:cs typeface="Arial"/>
              </a:rPr>
              <a:t>Example</a:t>
            </a:r>
            <a:r>
              <a:rPr dirty="0" sz="2000" spc="-85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2</a:t>
            </a:r>
            <a:r>
              <a:rPr dirty="0" sz="2000" spc="-25">
                <a:latin typeface="Arial"/>
                <a:cs typeface="Arial"/>
              </a:rPr>
              <a:t>:</a:t>
            </a:r>
            <a:r>
              <a:rPr dirty="0" sz="2000">
                <a:latin typeface="Arial"/>
                <a:cs typeface="Arial"/>
              </a:rPr>
              <a:t>	thermal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conductivity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perovskites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7379" y="891539"/>
            <a:ext cx="55816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77645" algn="l"/>
              </a:tabLst>
            </a:pPr>
            <a:r>
              <a:rPr dirty="0" sz="2000" b="1">
                <a:latin typeface="Arial"/>
                <a:cs typeface="Arial"/>
              </a:rPr>
              <a:t>Example</a:t>
            </a:r>
            <a:r>
              <a:rPr dirty="0" sz="2000" spc="-85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1</a:t>
            </a:r>
            <a:r>
              <a:rPr dirty="0" sz="2000" spc="-25">
                <a:latin typeface="Arial"/>
                <a:cs typeface="Arial"/>
              </a:rPr>
              <a:t>: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superconducting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critical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temperature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6871957" y="4404252"/>
            <a:ext cx="1920239" cy="150495"/>
          </a:xfrm>
          <a:custGeom>
            <a:avLst/>
            <a:gdLst/>
            <a:ahLst/>
            <a:cxnLst/>
            <a:rect l="l" t="t" r="r" b="b"/>
            <a:pathLst>
              <a:path w="1920240" h="150495">
                <a:moveTo>
                  <a:pt x="1920238" y="0"/>
                </a:moveTo>
                <a:lnTo>
                  <a:pt x="0" y="0"/>
                </a:lnTo>
                <a:lnTo>
                  <a:pt x="0" y="150126"/>
                </a:lnTo>
                <a:lnTo>
                  <a:pt x="1920238" y="150126"/>
                </a:lnTo>
                <a:lnTo>
                  <a:pt x="1920238" y="0"/>
                </a:lnTo>
                <a:close/>
              </a:path>
            </a:pathLst>
          </a:custGeom>
          <a:solidFill>
            <a:srgbClr val="FFFF00">
              <a:alpha val="478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6602203" y="3721927"/>
            <a:ext cx="2465705" cy="462280"/>
          </a:xfrm>
          <a:prstGeom prst="rect">
            <a:avLst/>
          </a:prstGeom>
          <a:solidFill>
            <a:srgbClr val="FDEADA"/>
          </a:solidFill>
          <a:ln w="28575">
            <a:solidFill>
              <a:srgbClr val="000000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318135">
              <a:lnSpc>
                <a:spcPct val="100000"/>
              </a:lnSpc>
              <a:spcBef>
                <a:spcPts val="250"/>
              </a:spcBef>
            </a:pPr>
            <a:r>
              <a:rPr dirty="0" sz="800">
                <a:latin typeface="Arial"/>
                <a:cs typeface="Arial"/>
              </a:rPr>
              <a:t>A.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van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Roekeghem,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J.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Carrete</a:t>
            </a:r>
            <a:r>
              <a:rPr dirty="0" sz="800" b="1">
                <a:latin typeface="Arial"/>
                <a:cs typeface="Arial"/>
              </a:rPr>
              <a:t>,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C.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 spc="-10">
                <a:latin typeface="Arial"/>
                <a:cs typeface="Arial"/>
              </a:rPr>
              <a:t>Oses,</a:t>
            </a:r>
            <a:endParaRPr sz="800">
              <a:latin typeface="Arial"/>
              <a:cs typeface="Arial"/>
            </a:endParaRPr>
          </a:p>
          <a:p>
            <a:pPr marL="518159" marR="510540" indent="95250">
              <a:lnSpc>
                <a:spcPct val="105000"/>
              </a:lnSpc>
            </a:pPr>
            <a:r>
              <a:rPr dirty="0" sz="800">
                <a:latin typeface="Arial"/>
                <a:cs typeface="Arial"/>
              </a:rPr>
              <a:t>S.</a:t>
            </a:r>
            <a:r>
              <a:rPr dirty="0" sz="800" spc="-2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Curtarolo,</a:t>
            </a:r>
            <a:r>
              <a:rPr dirty="0" sz="800" spc="-2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and</a:t>
            </a:r>
            <a:r>
              <a:rPr dirty="0" sz="800" spc="-1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N.</a:t>
            </a:r>
            <a:r>
              <a:rPr dirty="0" sz="800" spc="-20">
                <a:latin typeface="Arial"/>
                <a:cs typeface="Arial"/>
              </a:rPr>
              <a:t> </a:t>
            </a:r>
            <a:r>
              <a:rPr dirty="0" sz="800" spc="-10">
                <a:latin typeface="Arial"/>
                <a:cs typeface="Arial"/>
              </a:rPr>
              <a:t>Mingo, </a:t>
            </a:r>
            <a:r>
              <a:rPr dirty="0" sz="800">
                <a:latin typeface="Arial"/>
                <a:cs typeface="Arial"/>
              </a:rPr>
              <a:t>Phys.</a:t>
            </a:r>
            <a:r>
              <a:rPr dirty="0" sz="800" spc="-2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Rev.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X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6</a:t>
            </a:r>
            <a:r>
              <a:rPr dirty="0" sz="800">
                <a:latin typeface="Arial"/>
                <a:cs typeface="Arial"/>
              </a:rPr>
              <a:t>,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041061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 spc="-10">
                <a:latin typeface="Arial"/>
                <a:cs typeface="Arial"/>
              </a:rPr>
              <a:t>(2016).</a:t>
            </a:r>
            <a:endParaRPr sz="8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31</a:t>
            </a:fld>
          </a:p>
        </p:txBody>
      </p:sp>
      <p:sp>
        <p:nvSpPr>
          <p:cNvPr id="27" name="object 27" descr=""/>
          <p:cNvSpPr txBox="1"/>
          <p:nvPr/>
        </p:nvSpPr>
        <p:spPr>
          <a:xfrm>
            <a:off x="6602203" y="970056"/>
            <a:ext cx="2465705" cy="462280"/>
          </a:xfrm>
          <a:prstGeom prst="rect">
            <a:avLst/>
          </a:prstGeom>
          <a:solidFill>
            <a:srgbClr val="FDEADA"/>
          </a:solidFill>
          <a:ln w="28575">
            <a:solidFill>
              <a:srgbClr val="000000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142240">
              <a:lnSpc>
                <a:spcPct val="100000"/>
              </a:lnSpc>
              <a:spcBef>
                <a:spcPts val="250"/>
              </a:spcBef>
            </a:pPr>
            <a:r>
              <a:rPr dirty="0" sz="800">
                <a:latin typeface="Arial"/>
                <a:cs typeface="Arial"/>
              </a:rPr>
              <a:t>O.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Isayev,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D.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Fourches,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E.</a:t>
            </a:r>
            <a:r>
              <a:rPr dirty="0" sz="800" spc="-1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N.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Muratov,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C.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 spc="-20">
                <a:latin typeface="Arial"/>
                <a:cs typeface="Arial"/>
              </a:rPr>
              <a:t>Oses,</a:t>
            </a:r>
            <a:endParaRPr sz="800">
              <a:latin typeface="Arial"/>
              <a:cs typeface="Arial"/>
            </a:endParaRPr>
          </a:p>
          <a:p>
            <a:pPr marL="396875" marR="324485" indent="-66040">
              <a:lnSpc>
                <a:spcPct val="105000"/>
              </a:lnSpc>
            </a:pPr>
            <a:r>
              <a:rPr dirty="0" sz="800">
                <a:latin typeface="Arial"/>
                <a:cs typeface="Arial"/>
              </a:rPr>
              <a:t>K.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Rasch,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A.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Tropsha,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and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S.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 spc="-10">
                <a:latin typeface="Arial"/>
                <a:cs typeface="Arial"/>
              </a:rPr>
              <a:t>Curtarolo, </a:t>
            </a:r>
            <a:r>
              <a:rPr dirty="0" sz="800">
                <a:latin typeface="Arial"/>
                <a:cs typeface="Arial"/>
              </a:rPr>
              <a:t>Chem.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Mater.</a:t>
            </a:r>
            <a:r>
              <a:rPr dirty="0" sz="800" spc="-20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27</a:t>
            </a:r>
            <a:r>
              <a:rPr dirty="0" sz="800">
                <a:latin typeface="Arial"/>
                <a:cs typeface="Arial"/>
              </a:rPr>
              <a:t>(3),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 spc="-10">
                <a:latin typeface="Arial"/>
                <a:cs typeface="Arial"/>
              </a:rPr>
              <a:t>735-</a:t>
            </a:r>
            <a:r>
              <a:rPr dirty="0" sz="800">
                <a:latin typeface="Arial"/>
                <a:cs typeface="Arial"/>
              </a:rPr>
              <a:t>743</a:t>
            </a:r>
            <a:r>
              <a:rPr dirty="0" sz="800" spc="-10">
                <a:latin typeface="Arial"/>
                <a:cs typeface="Arial"/>
              </a:rPr>
              <a:t> (2014).</a:t>
            </a:r>
            <a:endParaRPr sz="8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930647" y="2059811"/>
            <a:ext cx="979805" cy="5721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713105" algn="l"/>
              </a:tabLst>
            </a:pPr>
            <a:r>
              <a:rPr dirty="0" sz="3550" spc="295" i="1">
                <a:solidFill>
                  <a:srgbClr val="1D8A06"/>
                </a:solidFill>
                <a:latin typeface="Trebuchet MS"/>
                <a:cs typeface="Trebuchet MS"/>
              </a:rPr>
              <a:t>T</a:t>
            </a:r>
            <a:r>
              <a:rPr dirty="0" baseline="-12222" sz="3750" spc="442">
                <a:solidFill>
                  <a:srgbClr val="1D8A06"/>
                </a:solidFill>
                <a:latin typeface="Cambria"/>
                <a:cs typeface="Cambria"/>
              </a:rPr>
              <a:t>C</a:t>
            </a:r>
            <a:r>
              <a:rPr dirty="0" baseline="-12222" sz="3750">
                <a:solidFill>
                  <a:srgbClr val="1D8A06"/>
                </a:solidFill>
                <a:latin typeface="Cambria"/>
                <a:cs typeface="Cambria"/>
              </a:rPr>
              <a:t>	</a:t>
            </a:r>
            <a:r>
              <a:rPr dirty="0" sz="3550" spc="580" i="1">
                <a:solidFill>
                  <a:srgbClr val="1D8A06"/>
                </a:solidFill>
                <a:latin typeface="Trebuchet MS"/>
                <a:cs typeface="Trebuchet MS"/>
              </a:rPr>
              <a:t>"</a:t>
            </a:r>
            <a:endParaRPr sz="355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224148" y="2059811"/>
            <a:ext cx="979805" cy="5721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713105" algn="l"/>
              </a:tabLst>
            </a:pPr>
            <a:r>
              <a:rPr dirty="0" sz="3550" spc="295" i="1">
                <a:solidFill>
                  <a:srgbClr val="8F0608"/>
                </a:solidFill>
                <a:latin typeface="Trebuchet MS"/>
                <a:cs typeface="Trebuchet MS"/>
              </a:rPr>
              <a:t>T</a:t>
            </a:r>
            <a:r>
              <a:rPr dirty="0" baseline="-12222" sz="3750" spc="442">
                <a:solidFill>
                  <a:srgbClr val="8F0608"/>
                </a:solidFill>
                <a:latin typeface="Cambria"/>
                <a:cs typeface="Cambria"/>
              </a:rPr>
              <a:t>C</a:t>
            </a:r>
            <a:r>
              <a:rPr dirty="0" baseline="-12222" sz="3750">
                <a:solidFill>
                  <a:srgbClr val="8F0608"/>
                </a:solidFill>
                <a:latin typeface="Cambria"/>
                <a:cs typeface="Cambria"/>
              </a:rPr>
              <a:t>	</a:t>
            </a:r>
            <a:r>
              <a:rPr dirty="0" sz="3550" spc="-50" i="1">
                <a:solidFill>
                  <a:srgbClr val="8F0608"/>
                </a:solidFill>
                <a:latin typeface="Trebuchet MS"/>
                <a:cs typeface="Trebuchet MS"/>
              </a:rPr>
              <a:t>#</a:t>
            </a:r>
            <a:endParaRPr sz="3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787400"/>
          </a:xfrm>
          <a:custGeom>
            <a:avLst/>
            <a:gdLst/>
            <a:ahLst/>
            <a:cxnLst/>
            <a:rect l="l" t="t" r="r" b="b"/>
            <a:pathLst>
              <a:path w="9144000" h="787400">
                <a:moveTo>
                  <a:pt x="9144000" y="0"/>
                </a:moveTo>
                <a:lnTo>
                  <a:pt x="0" y="0"/>
                </a:lnTo>
                <a:lnTo>
                  <a:pt x="0" y="787400"/>
                </a:lnTo>
                <a:lnTo>
                  <a:pt x="9144000" y="787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Objective</a:t>
            </a:r>
            <a:r>
              <a:rPr dirty="0" spc="-65"/>
              <a:t> </a:t>
            </a:r>
            <a:r>
              <a:rPr dirty="0"/>
              <a:t>3:</a:t>
            </a:r>
            <a:r>
              <a:rPr dirty="0" spc="-60"/>
              <a:t> </a:t>
            </a:r>
            <a:r>
              <a:rPr dirty="0"/>
              <a:t>Machine</a:t>
            </a:r>
            <a:r>
              <a:rPr dirty="0" spc="-65"/>
              <a:t> </a:t>
            </a:r>
            <a:r>
              <a:rPr dirty="0"/>
              <a:t>learning</a:t>
            </a:r>
            <a:r>
              <a:rPr dirty="0" spc="-65"/>
              <a:t> </a:t>
            </a:r>
            <a:r>
              <a:rPr dirty="0" spc="-10"/>
              <a:t>models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812750" y="862725"/>
            <a:ext cx="2138045" cy="1894205"/>
            <a:chOff x="1812750" y="862725"/>
            <a:chExt cx="2138045" cy="189420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6272" y="2494917"/>
              <a:ext cx="160406" cy="16034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6946" y="988656"/>
              <a:ext cx="160406" cy="16034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3753" y="1738311"/>
              <a:ext cx="160406" cy="16034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3957" y="1743298"/>
              <a:ext cx="160406" cy="16034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361625" y="1411356"/>
              <a:ext cx="801370" cy="800735"/>
            </a:xfrm>
            <a:custGeom>
              <a:avLst/>
              <a:gdLst/>
              <a:ahLst/>
              <a:cxnLst/>
              <a:rect l="l" t="t" r="r" b="b"/>
              <a:pathLst>
                <a:path w="801369" h="800735">
                  <a:moveTo>
                    <a:pt x="0" y="172350"/>
                  </a:moveTo>
                  <a:lnTo>
                    <a:pt x="172429" y="0"/>
                  </a:lnTo>
                  <a:lnTo>
                    <a:pt x="628596" y="0"/>
                  </a:lnTo>
                  <a:lnTo>
                    <a:pt x="801025" y="172350"/>
                  </a:lnTo>
                  <a:lnTo>
                    <a:pt x="801025" y="628309"/>
                  </a:lnTo>
                  <a:lnTo>
                    <a:pt x="628596" y="800659"/>
                  </a:lnTo>
                  <a:lnTo>
                    <a:pt x="172429" y="800659"/>
                  </a:lnTo>
                  <a:lnTo>
                    <a:pt x="0" y="628309"/>
                  </a:lnTo>
                  <a:lnTo>
                    <a:pt x="0" y="172350"/>
                  </a:lnTo>
                  <a:close/>
                </a:path>
              </a:pathLst>
            </a:custGeom>
            <a:ln w="17380">
              <a:solidFill>
                <a:srgbClr val="D16F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990223" y="871416"/>
              <a:ext cx="213995" cy="540385"/>
            </a:xfrm>
            <a:custGeom>
              <a:avLst/>
              <a:gdLst/>
              <a:ahLst/>
              <a:cxnLst/>
              <a:rect l="l" t="t" r="r" b="b"/>
              <a:pathLst>
                <a:path w="213994" h="540385">
                  <a:moveTo>
                    <a:pt x="0" y="539939"/>
                  </a:moveTo>
                  <a:lnTo>
                    <a:pt x="213558" y="0"/>
                  </a:lnTo>
                </a:path>
              </a:pathLst>
            </a:custGeom>
            <a:ln w="17383">
              <a:solidFill>
                <a:srgbClr val="D16F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320495" y="2208108"/>
              <a:ext cx="213995" cy="540385"/>
            </a:xfrm>
            <a:custGeom>
              <a:avLst/>
              <a:gdLst/>
              <a:ahLst/>
              <a:cxnLst/>
              <a:rect l="l" t="t" r="r" b="b"/>
              <a:pathLst>
                <a:path w="213994" h="540385">
                  <a:moveTo>
                    <a:pt x="0" y="539939"/>
                  </a:moveTo>
                  <a:lnTo>
                    <a:pt x="213558" y="0"/>
                  </a:lnTo>
                </a:path>
              </a:pathLst>
            </a:custGeom>
            <a:ln w="17383">
              <a:solidFill>
                <a:srgbClr val="D16F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320493" y="872170"/>
              <a:ext cx="213995" cy="540385"/>
            </a:xfrm>
            <a:custGeom>
              <a:avLst/>
              <a:gdLst/>
              <a:ahLst/>
              <a:cxnLst/>
              <a:rect l="l" t="t" r="r" b="b"/>
              <a:pathLst>
                <a:path w="213994" h="540385">
                  <a:moveTo>
                    <a:pt x="213558" y="539939"/>
                  </a:moveTo>
                  <a:lnTo>
                    <a:pt x="0" y="0"/>
                  </a:lnTo>
                </a:path>
              </a:pathLst>
            </a:custGeom>
            <a:ln w="17383">
              <a:solidFill>
                <a:srgbClr val="D16F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984804" y="2208108"/>
              <a:ext cx="213995" cy="540385"/>
            </a:xfrm>
            <a:custGeom>
              <a:avLst/>
              <a:gdLst/>
              <a:ahLst/>
              <a:cxnLst/>
              <a:rect l="l" t="t" r="r" b="b"/>
              <a:pathLst>
                <a:path w="213994" h="540385">
                  <a:moveTo>
                    <a:pt x="213558" y="539939"/>
                  </a:moveTo>
                  <a:lnTo>
                    <a:pt x="0" y="0"/>
                  </a:lnTo>
                </a:path>
              </a:pathLst>
            </a:custGeom>
            <a:ln w="17383">
              <a:solidFill>
                <a:srgbClr val="D16F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162650" y="1374458"/>
              <a:ext cx="540385" cy="213995"/>
            </a:xfrm>
            <a:custGeom>
              <a:avLst/>
              <a:gdLst/>
              <a:ahLst/>
              <a:cxnLst/>
              <a:rect l="l" t="t" r="r" b="b"/>
              <a:pathLst>
                <a:path w="540385" h="213994">
                  <a:moveTo>
                    <a:pt x="540186" y="0"/>
                  </a:moveTo>
                  <a:lnTo>
                    <a:pt x="0" y="213460"/>
                  </a:lnTo>
                </a:path>
              </a:pathLst>
            </a:custGeom>
            <a:ln w="17383">
              <a:solidFill>
                <a:srgbClr val="D16F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825024" y="2039030"/>
              <a:ext cx="540385" cy="213995"/>
            </a:xfrm>
            <a:custGeom>
              <a:avLst/>
              <a:gdLst/>
              <a:ahLst/>
              <a:cxnLst/>
              <a:rect l="l" t="t" r="r" b="b"/>
              <a:pathLst>
                <a:path w="540385" h="213994">
                  <a:moveTo>
                    <a:pt x="540186" y="0"/>
                  </a:moveTo>
                  <a:lnTo>
                    <a:pt x="0" y="213460"/>
                  </a:lnTo>
                </a:path>
              </a:pathLst>
            </a:custGeom>
            <a:ln w="17383">
              <a:solidFill>
                <a:srgbClr val="D16F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821439" y="1370881"/>
              <a:ext cx="540385" cy="213995"/>
            </a:xfrm>
            <a:custGeom>
              <a:avLst/>
              <a:gdLst/>
              <a:ahLst/>
              <a:cxnLst/>
              <a:rect l="l" t="t" r="r" b="b"/>
              <a:pathLst>
                <a:path w="540385" h="213994">
                  <a:moveTo>
                    <a:pt x="0" y="0"/>
                  </a:moveTo>
                  <a:lnTo>
                    <a:pt x="540186" y="213460"/>
                  </a:lnTo>
                </a:path>
              </a:pathLst>
            </a:custGeom>
            <a:ln w="17383">
              <a:solidFill>
                <a:srgbClr val="D16F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159062" y="2039029"/>
              <a:ext cx="540385" cy="213995"/>
            </a:xfrm>
            <a:custGeom>
              <a:avLst/>
              <a:gdLst/>
              <a:ahLst/>
              <a:cxnLst/>
              <a:rect l="l" t="t" r="r" b="b"/>
              <a:pathLst>
                <a:path w="540385" h="213994">
                  <a:moveTo>
                    <a:pt x="0" y="0"/>
                  </a:moveTo>
                  <a:lnTo>
                    <a:pt x="540186" y="213460"/>
                  </a:lnTo>
                </a:path>
              </a:pathLst>
            </a:custGeom>
            <a:ln w="17383">
              <a:solidFill>
                <a:srgbClr val="D16F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759282" y="1143747"/>
              <a:ext cx="7620" cy="1360170"/>
            </a:xfrm>
            <a:custGeom>
              <a:avLst/>
              <a:gdLst/>
              <a:ahLst/>
              <a:cxnLst/>
              <a:rect l="l" t="t" r="r" b="b"/>
              <a:pathLst>
                <a:path w="7619" h="1360170">
                  <a:moveTo>
                    <a:pt x="7193" y="1359860"/>
                  </a:moveTo>
                  <a:lnTo>
                    <a:pt x="0" y="0"/>
                  </a:lnTo>
                </a:path>
              </a:pathLst>
            </a:custGeom>
            <a:ln w="39114">
              <a:solidFill>
                <a:srgbClr val="0085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065468" y="1820301"/>
              <a:ext cx="1377315" cy="1270"/>
            </a:xfrm>
            <a:custGeom>
              <a:avLst/>
              <a:gdLst/>
              <a:ahLst/>
              <a:cxnLst/>
              <a:rect l="l" t="t" r="r" b="b"/>
              <a:pathLst>
                <a:path w="1377314" h="1269">
                  <a:moveTo>
                    <a:pt x="1377181" y="0"/>
                  </a:moveTo>
                  <a:lnTo>
                    <a:pt x="0" y="674"/>
                  </a:lnTo>
                </a:path>
              </a:pathLst>
            </a:custGeom>
            <a:ln w="39096">
              <a:solidFill>
                <a:srgbClr val="0085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7750" y="1719126"/>
              <a:ext cx="208773" cy="208685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2228310" y="1274695"/>
              <a:ext cx="1071880" cy="1071880"/>
            </a:xfrm>
            <a:custGeom>
              <a:avLst/>
              <a:gdLst/>
              <a:ahLst/>
              <a:cxnLst/>
              <a:rect l="l" t="t" r="r" b="b"/>
              <a:pathLst>
                <a:path w="1071879" h="1071880">
                  <a:moveTo>
                    <a:pt x="0" y="535633"/>
                  </a:moveTo>
                  <a:lnTo>
                    <a:pt x="2189" y="486880"/>
                  </a:lnTo>
                  <a:lnTo>
                    <a:pt x="8633" y="439352"/>
                  </a:lnTo>
                  <a:lnTo>
                    <a:pt x="19142" y="393241"/>
                  </a:lnTo>
                  <a:lnTo>
                    <a:pt x="33525" y="348733"/>
                  </a:lnTo>
                  <a:lnTo>
                    <a:pt x="51595" y="306020"/>
                  </a:lnTo>
                  <a:lnTo>
                    <a:pt x="73163" y="265289"/>
                  </a:lnTo>
                  <a:lnTo>
                    <a:pt x="98038" y="226729"/>
                  </a:lnTo>
                  <a:lnTo>
                    <a:pt x="126031" y="190531"/>
                  </a:lnTo>
                  <a:lnTo>
                    <a:pt x="156955" y="156883"/>
                  </a:lnTo>
                  <a:lnTo>
                    <a:pt x="190618" y="125974"/>
                  </a:lnTo>
                  <a:lnTo>
                    <a:pt x="226833" y="97993"/>
                  </a:lnTo>
                  <a:lnTo>
                    <a:pt x="265410" y="73129"/>
                  </a:lnTo>
                  <a:lnTo>
                    <a:pt x="306160" y="51572"/>
                  </a:lnTo>
                  <a:lnTo>
                    <a:pt x="348893" y="33510"/>
                  </a:lnTo>
                  <a:lnTo>
                    <a:pt x="393420" y="19133"/>
                  </a:lnTo>
                  <a:lnTo>
                    <a:pt x="439553" y="8629"/>
                  </a:lnTo>
                  <a:lnTo>
                    <a:pt x="487102" y="2188"/>
                  </a:lnTo>
                  <a:lnTo>
                    <a:pt x="535878" y="0"/>
                  </a:lnTo>
                  <a:lnTo>
                    <a:pt x="584654" y="2188"/>
                  </a:lnTo>
                  <a:lnTo>
                    <a:pt x="632203" y="8629"/>
                  </a:lnTo>
                  <a:lnTo>
                    <a:pt x="678336" y="19133"/>
                  </a:lnTo>
                  <a:lnTo>
                    <a:pt x="722864" y="33510"/>
                  </a:lnTo>
                  <a:lnTo>
                    <a:pt x="765597" y="51572"/>
                  </a:lnTo>
                  <a:lnTo>
                    <a:pt x="806347" y="73129"/>
                  </a:lnTo>
                  <a:lnTo>
                    <a:pt x="844923" y="97993"/>
                  </a:lnTo>
                  <a:lnTo>
                    <a:pt x="881138" y="125974"/>
                  </a:lnTo>
                  <a:lnTo>
                    <a:pt x="914802" y="156883"/>
                  </a:lnTo>
                  <a:lnTo>
                    <a:pt x="945725" y="190531"/>
                  </a:lnTo>
                  <a:lnTo>
                    <a:pt x="973719" y="226729"/>
                  </a:lnTo>
                  <a:lnTo>
                    <a:pt x="998594" y="265289"/>
                  </a:lnTo>
                  <a:lnTo>
                    <a:pt x="1020161" y="306020"/>
                  </a:lnTo>
                  <a:lnTo>
                    <a:pt x="1038231" y="348733"/>
                  </a:lnTo>
                  <a:lnTo>
                    <a:pt x="1052615" y="393241"/>
                  </a:lnTo>
                  <a:lnTo>
                    <a:pt x="1063123" y="439352"/>
                  </a:lnTo>
                  <a:lnTo>
                    <a:pt x="1069567" y="486880"/>
                  </a:lnTo>
                  <a:lnTo>
                    <a:pt x="1071757" y="535633"/>
                  </a:lnTo>
                  <a:lnTo>
                    <a:pt x="1069567" y="584387"/>
                  </a:lnTo>
                  <a:lnTo>
                    <a:pt x="1063123" y="631914"/>
                  </a:lnTo>
                  <a:lnTo>
                    <a:pt x="1052615" y="678026"/>
                  </a:lnTo>
                  <a:lnTo>
                    <a:pt x="1038231" y="722533"/>
                  </a:lnTo>
                  <a:lnTo>
                    <a:pt x="1020161" y="765247"/>
                  </a:lnTo>
                  <a:lnTo>
                    <a:pt x="998594" y="805978"/>
                  </a:lnTo>
                  <a:lnTo>
                    <a:pt x="973719" y="844537"/>
                  </a:lnTo>
                  <a:lnTo>
                    <a:pt x="945725" y="880735"/>
                  </a:lnTo>
                  <a:lnTo>
                    <a:pt x="914802" y="914383"/>
                  </a:lnTo>
                  <a:lnTo>
                    <a:pt x="881138" y="945292"/>
                  </a:lnTo>
                  <a:lnTo>
                    <a:pt x="844923" y="973273"/>
                  </a:lnTo>
                  <a:lnTo>
                    <a:pt x="806347" y="998137"/>
                  </a:lnTo>
                  <a:lnTo>
                    <a:pt x="765597" y="1019694"/>
                  </a:lnTo>
                  <a:lnTo>
                    <a:pt x="722864" y="1037756"/>
                  </a:lnTo>
                  <a:lnTo>
                    <a:pt x="678336" y="1052133"/>
                  </a:lnTo>
                  <a:lnTo>
                    <a:pt x="632203" y="1062637"/>
                  </a:lnTo>
                  <a:lnTo>
                    <a:pt x="584654" y="1069078"/>
                  </a:lnTo>
                  <a:lnTo>
                    <a:pt x="535878" y="1071267"/>
                  </a:lnTo>
                  <a:lnTo>
                    <a:pt x="487102" y="1069078"/>
                  </a:lnTo>
                  <a:lnTo>
                    <a:pt x="439553" y="1062637"/>
                  </a:lnTo>
                  <a:lnTo>
                    <a:pt x="393420" y="1052133"/>
                  </a:lnTo>
                  <a:lnTo>
                    <a:pt x="348893" y="1037756"/>
                  </a:lnTo>
                  <a:lnTo>
                    <a:pt x="306160" y="1019694"/>
                  </a:lnTo>
                  <a:lnTo>
                    <a:pt x="265410" y="998137"/>
                  </a:lnTo>
                  <a:lnTo>
                    <a:pt x="226833" y="973273"/>
                  </a:lnTo>
                  <a:lnTo>
                    <a:pt x="190618" y="945292"/>
                  </a:lnTo>
                  <a:lnTo>
                    <a:pt x="156955" y="914383"/>
                  </a:lnTo>
                  <a:lnTo>
                    <a:pt x="126031" y="880735"/>
                  </a:lnTo>
                  <a:lnTo>
                    <a:pt x="98038" y="844537"/>
                  </a:lnTo>
                  <a:lnTo>
                    <a:pt x="73163" y="805978"/>
                  </a:lnTo>
                  <a:lnTo>
                    <a:pt x="51595" y="765247"/>
                  </a:lnTo>
                  <a:lnTo>
                    <a:pt x="33525" y="722533"/>
                  </a:lnTo>
                  <a:lnTo>
                    <a:pt x="19142" y="678026"/>
                  </a:lnTo>
                  <a:lnTo>
                    <a:pt x="8633" y="631914"/>
                  </a:lnTo>
                  <a:lnTo>
                    <a:pt x="2189" y="584387"/>
                  </a:lnTo>
                  <a:lnTo>
                    <a:pt x="0" y="535633"/>
                  </a:lnTo>
                  <a:close/>
                </a:path>
              </a:pathLst>
            </a:custGeom>
            <a:ln w="17380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086804" y="1377580"/>
              <a:ext cx="855344" cy="855344"/>
            </a:xfrm>
            <a:custGeom>
              <a:avLst/>
              <a:gdLst/>
              <a:ahLst/>
              <a:cxnLst/>
              <a:rect l="l" t="t" r="r" b="b"/>
              <a:pathLst>
                <a:path w="855345" h="855344">
                  <a:moveTo>
                    <a:pt x="0" y="427386"/>
                  </a:moveTo>
                  <a:lnTo>
                    <a:pt x="2508" y="380818"/>
                  </a:lnTo>
                  <a:lnTo>
                    <a:pt x="9862" y="335702"/>
                  </a:lnTo>
                  <a:lnTo>
                    <a:pt x="21798" y="292299"/>
                  </a:lnTo>
                  <a:lnTo>
                    <a:pt x="38057" y="250870"/>
                  </a:lnTo>
                  <a:lnTo>
                    <a:pt x="58377" y="211676"/>
                  </a:lnTo>
                  <a:lnTo>
                    <a:pt x="82498" y="174977"/>
                  </a:lnTo>
                  <a:lnTo>
                    <a:pt x="110159" y="141034"/>
                  </a:lnTo>
                  <a:lnTo>
                    <a:pt x="141099" y="110109"/>
                  </a:lnTo>
                  <a:lnTo>
                    <a:pt x="175057" y="82460"/>
                  </a:lnTo>
                  <a:lnTo>
                    <a:pt x="211773" y="58350"/>
                  </a:lnTo>
                  <a:lnTo>
                    <a:pt x="250985" y="38039"/>
                  </a:lnTo>
                  <a:lnTo>
                    <a:pt x="292433" y="21788"/>
                  </a:lnTo>
                  <a:lnTo>
                    <a:pt x="335855" y="9857"/>
                  </a:lnTo>
                  <a:lnTo>
                    <a:pt x="380992" y="2507"/>
                  </a:lnTo>
                  <a:lnTo>
                    <a:pt x="427582" y="0"/>
                  </a:lnTo>
                  <a:lnTo>
                    <a:pt x="474171" y="2507"/>
                  </a:lnTo>
                  <a:lnTo>
                    <a:pt x="519308" y="9857"/>
                  </a:lnTo>
                  <a:lnTo>
                    <a:pt x="562731" y="21788"/>
                  </a:lnTo>
                  <a:lnTo>
                    <a:pt x="604178" y="38039"/>
                  </a:lnTo>
                  <a:lnTo>
                    <a:pt x="643391" y="58350"/>
                  </a:lnTo>
                  <a:lnTo>
                    <a:pt x="680106" y="82460"/>
                  </a:lnTo>
                  <a:lnTo>
                    <a:pt x="714064" y="110109"/>
                  </a:lnTo>
                  <a:lnTo>
                    <a:pt x="745004" y="141034"/>
                  </a:lnTo>
                  <a:lnTo>
                    <a:pt x="772665" y="174977"/>
                  </a:lnTo>
                  <a:lnTo>
                    <a:pt x="796786" y="211676"/>
                  </a:lnTo>
                  <a:lnTo>
                    <a:pt x="817107" y="250870"/>
                  </a:lnTo>
                  <a:lnTo>
                    <a:pt x="833365" y="292299"/>
                  </a:lnTo>
                  <a:lnTo>
                    <a:pt x="845302" y="335702"/>
                  </a:lnTo>
                  <a:lnTo>
                    <a:pt x="852655" y="380818"/>
                  </a:lnTo>
                  <a:lnTo>
                    <a:pt x="855164" y="427386"/>
                  </a:lnTo>
                  <a:lnTo>
                    <a:pt x="852655" y="473955"/>
                  </a:lnTo>
                  <a:lnTo>
                    <a:pt x="845302" y="519071"/>
                  </a:lnTo>
                  <a:lnTo>
                    <a:pt x="833365" y="562473"/>
                  </a:lnTo>
                  <a:lnTo>
                    <a:pt x="817107" y="603902"/>
                  </a:lnTo>
                  <a:lnTo>
                    <a:pt x="796786" y="643096"/>
                  </a:lnTo>
                  <a:lnTo>
                    <a:pt x="772665" y="679795"/>
                  </a:lnTo>
                  <a:lnTo>
                    <a:pt x="745004" y="713738"/>
                  </a:lnTo>
                  <a:lnTo>
                    <a:pt x="714064" y="744664"/>
                  </a:lnTo>
                  <a:lnTo>
                    <a:pt x="680106" y="772312"/>
                  </a:lnTo>
                  <a:lnTo>
                    <a:pt x="643391" y="796422"/>
                  </a:lnTo>
                  <a:lnTo>
                    <a:pt x="604178" y="816733"/>
                  </a:lnTo>
                  <a:lnTo>
                    <a:pt x="562731" y="832984"/>
                  </a:lnTo>
                  <a:lnTo>
                    <a:pt x="519308" y="844915"/>
                  </a:lnTo>
                  <a:lnTo>
                    <a:pt x="474171" y="852265"/>
                  </a:lnTo>
                  <a:lnTo>
                    <a:pt x="427582" y="854773"/>
                  </a:lnTo>
                  <a:lnTo>
                    <a:pt x="380992" y="852265"/>
                  </a:lnTo>
                  <a:lnTo>
                    <a:pt x="335855" y="844915"/>
                  </a:lnTo>
                  <a:lnTo>
                    <a:pt x="292433" y="832984"/>
                  </a:lnTo>
                  <a:lnTo>
                    <a:pt x="250985" y="816733"/>
                  </a:lnTo>
                  <a:lnTo>
                    <a:pt x="211773" y="796422"/>
                  </a:lnTo>
                  <a:lnTo>
                    <a:pt x="175057" y="772312"/>
                  </a:lnTo>
                  <a:lnTo>
                    <a:pt x="141099" y="744664"/>
                  </a:lnTo>
                  <a:lnTo>
                    <a:pt x="110159" y="713738"/>
                  </a:lnTo>
                  <a:lnTo>
                    <a:pt x="82498" y="679795"/>
                  </a:lnTo>
                  <a:lnTo>
                    <a:pt x="58377" y="643096"/>
                  </a:lnTo>
                  <a:lnTo>
                    <a:pt x="38057" y="603902"/>
                  </a:lnTo>
                  <a:lnTo>
                    <a:pt x="21798" y="562473"/>
                  </a:lnTo>
                  <a:lnTo>
                    <a:pt x="9862" y="519071"/>
                  </a:lnTo>
                  <a:lnTo>
                    <a:pt x="2508" y="473955"/>
                  </a:lnTo>
                  <a:lnTo>
                    <a:pt x="0" y="427386"/>
                  </a:lnTo>
                  <a:close/>
                </a:path>
              </a:pathLst>
            </a:custGeom>
            <a:ln w="17380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4560557" y="1057621"/>
            <a:ext cx="2802890" cy="1504315"/>
            <a:chOff x="4560557" y="1057621"/>
            <a:chExt cx="2802890" cy="1504315"/>
          </a:xfrm>
        </p:grpSpPr>
        <p:sp>
          <p:nvSpPr>
            <p:cNvPr id="24" name="object 24" descr=""/>
            <p:cNvSpPr/>
            <p:nvPr/>
          </p:nvSpPr>
          <p:spPr>
            <a:xfrm>
              <a:off x="5358693" y="2465000"/>
              <a:ext cx="1199515" cy="6350"/>
            </a:xfrm>
            <a:custGeom>
              <a:avLst/>
              <a:gdLst/>
              <a:ahLst/>
              <a:cxnLst/>
              <a:rect l="l" t="t" r="r" b="b"/>
              <a:pathLst>
                <a:path w="1199515" h="6350">
                  <a:moveTo>
                    <a:pt x="0" y="0"/>
                  </a:moveTo>
                  <a:lnTo>
                    <a:pt x="1199436" y="6339"/>
                  </a:lnTo>
                </a:path>
              </a:pathLst>
            </a:custGeom>
            <a:ln w="39114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5536" y="2375803"/>
              <a:ext cx="186116" cy="186038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6025993" y="1793245"/>
              <a:ext cx="1199515" cy="6350"/>
            </a:xfrm>
            <a:custGeom>
              <a:avLst/>
              <a:gdLst/>
              <a:ahLst/>
              <a:cxnLst/>
              <a:rect l="l" t="t" r="r" b="b"/>
              <a:pathLst>
                <a:path w="1199515" h="6350">
                  <a:moveTo>
                    <a:pt x="0" y="0"/>
                  </a:moveTo>
                  <a:lnTo>
                    <a:pt x="1199436" y="6339"/>
                  </a:lnTo>
                </a:path>
              </a:pathLst>
            </a:custGeom>
            <a:ln w="39114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626211" y="1192782"/>
              <a:ext cx="635" cy="1214120"/>
            </a:xfrm>
            <a:custGeom>
              <a:avLst/>
              <a:gdLst/>
              <a:ahLst/>
              <a:cxnLst/>
              <a:rect l="l" t="t" r="r" b="b"/>
              <a:pathLst>
                <a:path w="634" h="1214120">
                  <a:moveTo>
                    <a:pt x="595" y="0"/>
                  </a:moveTo>
                  <a:lnTo>
                    <a:pt x="0" y="1213601"/>
                  </a:lnTo>
                </a:path>
              </a:pathLst>
            </a:custGeom>
            <a:ln w="39096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6670" y="2397691"/>
              <a:ext cx="143476" cy="14341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6670" y="1058053"/>
              <a:ext cx="143476" cy="143419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4850844" y="1361234"/>
              <a:ext cx="897255" cy="824865"/>
            </a:xfrm>
            <a:custGeom>
              <a:avLst/>
              <a:gdLst/>
              <a:ahLst/>
              <a:cxnLst/>
              <a:rect l="l" t="t" r="r" b="b"/>
              <a:pathLst>
                <a:path w="897254" h="824864">
                  <a:moveTo>
                    <a:pt x="0" y="824802"/>
                  </a:moveTo>
                  <a:lnTo>
                    <a:pt x="897194" y="0"/>
                  </a:lnTo>
                </a:path>
              </a:pathLst>
            </a:custGeom>
            <a:ln w="39105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695344" y="1788208"/>
              <a:ext cx="1199515" cy="6350"/>
            </a:xfrm>
            <a:custGeom>
              <a:avLst/>
              <a:gdLst/>
              <a:ahLst/>
              <a:cxnLst/>
              <a:rect l="l" t="t" r="r" b="b"/>
              <a:pathLst>
                <a:path w="1199514" h="6350">
                  <a:moveTo>
                    <a:pt x="0" y="0"/>
                  </a:moveTo>
                  <a:lnTo>
                    <a:pt x="1199436" y="6339"/>
                  </a:lnTo>
                </a:path>
              </a:pathLst>
            </a:custGeom>
            <a:ln w="39114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297447" y="1192351"/>
              <a:ext cx="635" cy="1214120"/>
            </a:xfrm>
            <a:custGeom>
              <a:avLst/>
              <a:gdLst/>
              <a:ahLst/>
              <a:cxnLst/>
              <a:rect l="l" t="t" r="r" b="b"/>
              <a:pathLst>
                <a:path w="635" h="1214120">
                  <a:moveTo>
                    <a:pt x="595" y="0"/>
                  </a:moveTo>
                  <a:lnTo>
                    <a:pt x="0" y="1213601"/>
                  </a:lnTo>
                </a:path>
              </a:pathLst>
            </a:custGeom>
            <a:ln w="39096">
              <a:solidFill>
                <a:srgbClr val="BDB9B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60557" y="1716497"/>
              <a:ext cx="143476" cy="14341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89125" y="1729114"/>
              <a:ext cx="143476" cy="143419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27904" y="2397258"/>
              <a:ext cx="143476" cy="14341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27904" y="1057621"/>
              <a:ext cx="143476" cy="143419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2187" y="1699013"/>
              <a:ext cx="186116" cy="186038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31952" y="2161086"/>
              <a:ext cx="143476" cy="143419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23719" y="1248112"/>
              <a:ext cx="143476" cy="143419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19773" y="1734148"/>
              <a:ext cx="143476" cy="143419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32837" y="1710564"/>
              <a:ext cx="186116" cy="186039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5004420" y="1253714"/>
              <a:ext cx="120014" cy="1014094"/>
            </a:xfrm>
            <a:custGeom>
              <a:avLst/>
              <a:gdLst/>
              <a:ahLst/>
              <a:cxnLst/>
              <a:rect l="l" t="t" r="r" b="b"/>
              <a:pathLst>
                <a:path w="120014" h="1014094">
                  <a:moveTo>
                    <a:pt x="119427" y="1013488"/>
                  </a:moveTo>
                  <a:lnTo>
                    <a:pt x="72941" y="1012706"/>
                  </a:lnTo>
                  <a:lnTo>
                    <a:pt x="34979" y="1010574"/>
                  </a:lnTo>
                  <a:lnTo>
                    <a:pt x="9385" y="1007412"/>
                  </a:lnTo>
                  <a:lnTo>
                    <a:pt x="0" y="1003541"/>
                  </a:lnTo>
                  <a:lnTo>
                    <a:pt x="0" y="9946"/>
                  </a:lnTo>
                  <a:lnTo>
                    <a:pt x="9385" y="6075"/>
                  </a:lnTo>
                  <a:lnTo>
                    <a:pt x="34979" y="2913"/>
                  </a:lnTo>
                  <a:lnTo>
                    <a:pt x="72941" y="781"/>
                  </a:lnTo>
                  <a:lnTo>
                    <a:pt x="119427" y="0"/>
                  </a:lnTo>
                </a:path>
              </a:pathLst>
            </a:custGeom>
            <a:ln w="86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6961502" y="1253714"/>
              <a:ext cx="120014" cy="1014094"/>
            </a:xfrm>
            <a:custGeom>
              <a:avLst/>
              <a:gdLst/>
              <a:ahLst/>
              <a:cxnLst/>
              <a:rect l="l" t="t" r="r" b="b"/>
              <a:pathLst>
                <a:path w="120015" h="1014094">
                  <a:moveTo>
                    <a:pt x="0" y="1013488"/>
                  </a:moveTo>
                  <a:lnTo>
                    <a:pt x="46486" y="1012706"/>
                  </a:lnTo>
                  <a:lnTo>
                    <a:pt x="84448" y="1010574"/>
                  </a:lnTo>
                  <a:lnTo>
                    <a:pt x="110042" y="1007412"/>
                  </a:lnTo>
                  <a:lnTo>
                    <a:pt x="119427" y="1003541"/>
                  </a:lnTo>
                  <a:lnTo>
                    <a:pt x="119427" y="9946"/>
                  </a:lnTo>
                  <a:lnTo>
                    <a:pt x="110042" y="6075"/>
                  </a:lnTo>
                  <a:lnTo>
                    <a:pt x="84448" y="2913"/>
                  </a:lnTo>
                  <a:lnTo>
                    <a:pt x="46486" y="781"/>
                  </a:lnTo>
                  <a:lnTo>
                    <a:pt x="0" y="0"/>
                  </a:lnTo>
                </a:path>
              </a:pathLst>
            </a:custGeom>
            <a:ln w="86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 descr=""/>
          <p:cNvGrpSpPr/>
          <p:nvPr/>
        </p:nvGrpSpPr>
        <p:grpSpPr>
          <a:xfrm>
            <a:off x="4202884" y="3631623"/>
            <a:ext cx="922655" cy="1098550"/>
            <a:chOff x="4202884" y="3631623"/>
            <a:chExt cx="922655" cy="1098550"/>
          </a:xfrm>
        </p:grpSpPr>
        <p:pic>
          <p:nvPicPr>
            <p:cNvPr id="45" name="object 4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23777" y="3746335"/>
              <a:ext cx="313291" cy="314665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88438" y="3893754"/>
              <a:ext cx="536929" cy="561467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31176" y="4259967"/>
              <a:ext cx="425876" cy="434964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4210504" y="3639243"/>
              <a:ext cx="878840" cy="1083310"/>
            </a:xfrm>
            <a:custGeom>
              <a:avLst/>
              <a:gdLst/>
              <a:ahLst/>
              <a:cxnLst/>
              <a:rect l="l" t="t" r="r" b="b"/>
              <a:pathLst>
                <a:path w="878839" h="1083310">
                  <a:moveTo>
                    <a:pt x="0" y="0"/>
                  </a:moveTo>
                  <a:lnTo>
                    <a:pt x="878536" y="0"/>
                  </a:lnTo>
                  <a:lnTo>
                    <a:pt x="878536" y="1083038"/>
                  </a:lnTo>
                  <a:lnTo>
                    <a:pt x="0" y="1083038"/>
                  </a:lnTo>
                  <a:lnTo>
                    <a:pt x="0" y="0"/>
                  </a:lnTo>
                  <a:close/>
                </a:path>
              </a:pathLst>
            </a:custGeom>
            <a:ln w="15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4033048" y="3333673"/>
            <a:ext cx="1232535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400" b="1">
                <a:latin typeface="Calibri"/>
                <a:cs typeface="Calibri"/>
              </a:rPr>
              <a:t>crystal</a:t>
            </a:r>
            <a:r>
              <a:rPr dirty="0" sz="1400" spc="1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structure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979559" y="2844580"/>
            <a:ext cx="1569720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400" b="1">
                <a:latin typeface="Calibri"/>
                <a:cs typeface="Calibri"/>
              </a:rPr>
              <a:t>Electronic</a:t>
            </a:r>
            <a:r>
              <a:rPr dirty="0" sz="1400" spc="2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Proper1es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5380135" y="2827493"/>
            <a:ext cx="2331720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400" b="1">
                <a:latin typeface="Calibri"/>
                <a:cs typeface="Calibri"/>
              </a:rPr>
              <a:t>Thermo-Mechanical</a:t>
            </a:r>
            <a:r>
              <a:rPr dirty="0" sz="1400" spc="12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Proper1es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2556240" y="3207995"/>
            <a:ext cx="1589405" cy="1518285"/>
            <a:chOff x="2556240" y="3207995"/>
            <a:chExt cx="1589405" cy="1518285"/>
          </a:xfrm>
        </p:grpSpPr>
        <p:sp>
          <p:nvSpPr>
            <p:cNvPr id="53" name="object 53" descr=""/>
            <p:cNvSpPr/>
            <p:nvPr/>
          </p:nvSpPr>
          <p:spPr>
            <a:xfrm>
              <a:off x="3709534" y="4072458"/>
              <a:ext cx="433705" cy="217170"/>
            </a:xfrm>
            <a:custGeom>
              <a:avLst/>
              <a:gdLst/>
              <a:ahLst/>
              <a:cxnLst/>
              <a:rect l="l" t="t" r="r" b="b"/>
              <a:pathLst>
                <a:path w="433704" h="217170">
                  <a:moveTo>
                    <a:pt x="103247" y="0"/>
                  </a:moveTo>
                  <a:lnTo>
                    <a:pt x="0" y="108304"/>
                  </a:lnTo>
                  <a:lnTo>
                    <a:pt x="103247" y="216608"/>
                  </a:lnTo>
                  <a:lnTo>
                    <a:pt x="103247" y="162455"/>
                  </a:lnTo>
                  <a:lnTo>
                    <a:pt x="433133" y="162455"/>
                  </a:lnTo>
                  <a:lnTo>
                    <a:pt x="433133" y="54151"/>
                  </a:lnTo>
                  <a:lnTo>
                    <a:pt x="103247" y="54151"/>
                  </a:lnTo>
                  <a:lnTo>
                    <a:pt x="103247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3709533" y="4072458"/>
              <a:ext cx="433705" cy="217170"/>
            </a:xfrm>
            <a:custGeom>
              <a:avLst/>
              <a:gdLst/>
              <a:ahLst/>
              <a:cxnLst/>
              <a:rect l="l" t="t" r="r" b="b"/>
              <a:pathLst>
                <a:path w="433704" h="217170">
                  <a:moveTo>
                    <a:pt x="433133" y="54152"/>
                  </a:moveTo>
                  <a:lnTo>
                    <a:pt x="103245" y="54152"/>
                  </a:lnTo>
                  <a:lnTo>
                    <a:pt x="103245" y="0"/>
                  </a:lnTo>
                  <a:lnTo>
                    <a:pt x="0" y="108303"/>
                  </a:lnTo>
                  <a:lnTo>
                    <a:pt x="103245" y="216607"/>
                  </a:lnTo>
                  <a:lnTo>
                    <a:pt x="103245" y="162455"/>
                  </a:lnTo>
                  <a:lnTo>
                    <a:pt x="433133" y="162455"/>
                  </a:lnTo>
                  <a:lnTo>
                    <a:pt x="433133" y="54152"/>
                  </a:lnTo>
                  <a:close/>
                </a:path>
              </a:pathLst>
            </a:custGeom>
            <a:ln w="4922">
              <a:solidFill>
                <a:srgbClr val="3232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2558780" y="3210535"/>
              <a:ext cx="593725" cy="360045"/>
            </a:xfrm>
            <a:custGeom>
              <a:avLst/>
              <a:gdLst/>
              <a:ahLst/>
              <a:cxnLst/>
              <a:rect l="l" t="t" r="r" b="b"/>
              <a:pathLst>
                <a:path w="593725" h="360045">
                  <a:moveTo>
                    <a:pt x="109317" y="0"/>
                  </a:moveTo>
                  <a:lnTo>
                    <a:pt x="0" y="116039"/>
                  </a:lnTo>
                  <a:lnTo>
                    <a:pt x="109317" y="232078"/>
                  </a:lnTo>
                  <a:lnTo>
                    <a:pt x="109317" y="168445"/>
                  </a:lnTo>
                  <a:lnTo>
                    <a:pt x="439799" y="168445"/>
                  </a:lnTo>
                  <a:lnTo>
                    <a:pt x="458924" y="172306"/>
                  </a:lnTo>
                  <a:lnTo>
                    <a:pt x="474542" y="182838"/>
                  </a:lnTo>
                  <a:lnTo>
                    <a:pt x="485073" y="198459"/>
                  </a:lnTo>
                  <a:lnTo>
                    <a:pt x="488934" y="217587"/>
                  </a:lnTo>
                  <a:lnTo>
                    <a:pt x="488934" y="359911"/>
                  </a:lnTo>
                  <a:lnTo>
                    <a:pt x="593723" y="359911"/>
                  </a:lnTo>
                  <a:lnTo>
                    <a:pt x="593723" y="217587"/>
                  </a:lnTo>
                  <a:lnTo>
                    <a:pt x="585876" y="168926"/>
                  </a:lnTo>
                  <a:lnTo>
                    <a:pt x="564025" y="126664"/>
                  </a:lnTo>
                  <a:lnTo>
                    <a:pt x="530705" y="93337"/>
                  </a:lnTo>
                  <a:lnTo>
                    <a:pt x="488451" y="71482"/>
                  </a:lnTo>
                  <a:lnTo>
                    <a:pt x="439799" y="63633"/>
                  </a:lnTo>
                  <a:lnTo>
                    <a:pt x="109317" y="63633"/>
                  </a:lnTo>
                  <a:lnTo>
                    <a:pt x="109317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2558780" y="3210535"/>
              <a:ext cx="593725" cy="360045"/>
            </a:xfrm>
            <a:custGeom>
              <a:avLst/>
              <a:gdLst/>
              <a:ahLst/>
              <a:cxnLst/>
              <a:rect l="l" t="t" r="r" b="b"/>
              <a:pathLst>
                <a:path w="593725" h="360045">
                  <a:moveTo>
                    <a:pt x="593723" y="359912"/>
                  </a:moveTo>
                  <a:lnTo>
                    <a:pt x="593723" y="217587"/>
                  </a:lnTo>
                  <a:lnTo>
                    <a:pt x="585876" y="168926"/>
                  </a:lnTo>
                  <a:lnTo>
                    <a:pt x="564025" y="126664"/>
                  </a:lnTo>
                  <a:lnTo>
                    <a:pt x="530705" y="93338"/>
                  </a:lnTo>
                  <a:lnTo>
                    <a:pt x="488451" y="71483"/>
                  </a:lnTo>
                  <a:lnTo>
                    <a:pt x="439799" y="63634"/>
                  </a:lnTo>
                  <a:lnTo>
                    <a:pt x="109317" y="63634"/>
                  </a:lnTo>
                  <a:lnTo>
                    <a:pt x="109317" y="0"/>
                  </a:lnTo>
                  <a:lnTo>
                    <a:pt x="0" y="116039"/>
                  </a:lnTo>
                  <a:lnTo>
                    <a:pt x="109317" y="232078"/>
                  </a:lnTo>
                  <a:lnTo>
                    <a:pt x="109317" y="168444"/>
                  </a:lnTo>
                  <a:lnTo>
                    <a:pt x="439799" y="168444"/>
                  </a:lnTo>
                  <a:lnTo>
                    <a:pt x="458924" y="172306"/>
                  </a:lnTo>
                  <a:lnTo>
                    <a:pt x="474542" y="182837"/>
                  </a:lnTo>
                  <a:lnTo>
                    <a:pt x="485072" y="198458"/>
                  </a:lnTo>
                  <a:lnTo>
                    <a:pt x="488933" y="217587"/>
                  </a:lnTo>
                  <a:lnTo>
                    <a:pt x="488933" y="359912"/>
                  </a:lnTo>
                  <a:lnTo>
                    <a:pt x="593723" y="359912"/>
                  </a:lnTo>
                  <a:close/>
                </a:path>
              </a:pathLst>
            </a:custGeom>
            <a:ln w="4922">
              <a:solidFill>
                <a:srgbClr val="3232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2558780" y="3640521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541417" y="0"/>
                  </a:moveTo>
                  <a:lnTo>
                    <a:pt x="0" y="541519"/>
                  </a:lnTo>
                  <a:lnTo>
                    <a:pt x="541417" y="1083038"/>
                  </a:lnTo>
                  <a:lnTo>
                    <a:pt x="1082835" y="541519"/>
                  </a:lnTo>
                  <a:lnTo>
                    <a:pt x="541417" y="0"/>
                  </a:lnTo>
                  <a:close/>
                </a:path>
              </a:pathLst>
            </a:custGeom>
            <a:solidFill>
              <a:srgbClr val="EB81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2558780" y="3640521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519"/>
                  </a:moveTo>
                  <a:lnTo>
                    <a:pt x="541417" y="0"/>
                  </a:lnTo>
                  <a:lnTo>
                    <a:pt x="1082835" y="541519"/>
                  </a:lnTo>
                  <a:lnTo>
                    <a:pt x="541417" y="1083038"/>
                  </a:lnTo>
                  <a:lnTo>
                    <a:pt x="0" y="541519"/>
                  </a:lnTo>
                  <a:close/>
                </a:path>
              </a:pathLst>
            </a:custGeom>
            <a:ln w="4922">
              <a:solidFill>
                <a:srgbClr val="9F4B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2729732" y="3897500"/>
            <a:ext cx="694055" cy="4527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59690">
              <a:lnSpc>
                <a:spcPts val="1670"/>
              </a:lnSpc>
              <a:spcBef>
                <a:spcPts val="120"/>
              </a:spcBef>
            </a:pPr>
            <a:r>
              <a:rPr dirty="0" sz="1400">
                <a:latin typeface="Calibri"/>
                <a:cs typeface="Calibri"/>
              </a:rPr>
              <a:t>metal</a:t>
            </a:r>
            <a:r>
              <a:rPr dirty="0" sz="1400" spc="1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or</a:t>
            </a:r>
            <a:endParaRPr sz="1400">
              <a:latin typeface="Calibri"/>
              <a:cs typeface="Calibri"/>
            </a:endParaRPr>
          </a:p>
          <a:p>
            <a:pPr>
              <a:lnSpc>
                <a:spcPts val="1670"/>
              </a:lnSpc>
            </a:pPr>
            <a:r>
              <a:rPr dirty="0" sz="1400" spc="-50">
                <a:latin typeface="Calibri"/>
                <a:cs typeface="Calibri"/>
              </a:rPr>
              <a:t>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2771151" y="4108090"/>
            <a:ext cx="702945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400" spc="-10">
                <a:latin typeface="Calibri"/>
                <a:cs typeface="Calibri"/>
              </a:rPr>
              <a:t>nsulator?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671195" y="3199309"/>
            <a:ext cx="812165" cy="271145"/>
          </a:xfrm>
          <a:prstGeom prst="rect">
            <a:avLst/>
          </a:prstGeom>
          <a:solidFill>
            <a:srgbClr val="AAC46C"/>
          </a:solidFill>
          <a:ln w="4922">
            <a:solidFill>
              <a:srgbClr val="323232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09855">
              <a:lnSpc>
                <a:spcPts val="1670"/>
              </a:lnSpc>
            </a:pPr>
            <a:r>
              <a:rPr dirty="0" sz="1400">
                <a:latin typeface="Book Antiqua"/>
                <a:cs typeface="Book Antiqua"/>
              </a:rPr>
              <a:t>no</a:t>
            </a:r>
            <a:r>
              <a:rPr dirty="0" sz="1400" spc="25">
                <a:latin typeface="Book Antiqua"/>
                <a:cs typeface="Book Antiqua"/>
              </a:rPr>
              <a:t> </a:t>
            </a:r>
            <a:r>
              <a:rPr dirty="0" sz="1400" spc="65" i="1">
                <a:latin typeface="Verdana"/>
                <a:cs typeface="Verdana"/>
              </a:rPr>
              <a:t>E</a:t>
            </a:r>
            <a:r>
              <a:rPr dirty="0" baseline="-11111" sz="1500" spc="97" b="0">
                <a:latin typeface="Bookman Old Style"/>
                <a:cs typeface="Bookman Old Style"/>
              </a:rPr>
              <a:t>BG</a:t>
            </a:r>
            <a:endParaRPr baseline="-11111" sz="1500">
              <a:latin typeface="Bookman Old Style"/>
              <a:cs typeface="Bookman Old Style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889208" y="4069918"/>
            <a:ext cx="6401435" cy="2052955"/>
            <a:chOff x="889208" y="4069918"/>
            <a:chExt cx="6401435" cy="2052955"/>
          </a:xfrm>
        </p:grpSpPr>
        <p:sp>
          <p:nvSpPr>
            <p:cNvPr id="63" name="object 63" descr=""/>
            <p:cNvSpPr/>
            <p:nvPr/>
          </p:nvSpPr>
          <p:spPr>
            <a:xfrm>
              <a:off x="2991915" y="4793631"/>
              <a:ext cx="217170" cy="433705"/>
            </a:xfrm>
            <a:custGeom>
              <a:avLst/>
              <a:gdLst/>
              <a:ahLst/>
              <a:cxnLst/>
              <a:rect l="l" t="t" r="r" b="b"/>
              <a:pathLst>
                <a:path w="217169" h="433704">
                  <a:moveTo>
                    <a:pt x="162425" y="0"/>
                  </a:moveTo>
                  <a:lnTo>
                    <a:pt x="54142" y="0"/>
                  </a:lnTo>
                  <a:lnTo>
                    <a:pt x="54142" y="329951"/>
                  </a:lnTo>
                  <a:lnTo>
                    <a:pt x="0" y="329951"/>
                  </a:lnTo>
                  <a:lnTo>
                    <a:pt x="108282" y="433216"/>
                  </a:lnTo>
                  <a:lnTo>
                    <a:pt x="216565" y="329951"/>
                  </a:lnTo>
                  <a:lnTo>
                    <a:pt x="162425" y="329951"/>
                  </a:lnTo>
                  <a:lnTo>
                    <a:pt x="162425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2991915" y="4793631"/>
              <a:ext cx="217170" cy="433705"/>
            </a:xfrm>
            <a:custGeom>
              <a:avLst/>
              <a:gdLst/>
              <a:ahLst/>
              <a:cxnLst/>
              <a:rect l="l" t="t" r="r" b="b"/>
              <a:pathLst>
                <a:path w="217169" h="433704">
                  <a:moveTo>
                    <a:pt x="54141" y="0"/>
                  </a:moveTo>
                  <a:lnTo>
                    <a:pt x="54141" y="329950"/>
                  </a:lnTo>
                  <a:lnTo>
                    <a:pt x="0" y="329950"/>
                  </a:lnTo>
                  <a:lnTo>
                    <a:pt x="108283" y="433215"/>
                  </a:lnTo>
                  <a:lnTo>
                    <a:pt x="216566" y="329950"/>
                  </a:lnTo>
                  <a:lnTo>
                    <a:pt x="162425" y="329950"/>
                  </a:lnTo>
                  <a:lnTo>
                    <a:pt x="162425" y="0"/>
                  </a:lnTo>
                  <a:lnTo>
                    <a:pt x="54141" y="0"/>
                  </a:lnTo>
                  <a:close/>
                </a:path>
              </a:pathLst>
            </a:custGeom>
            <a:ln w="4922">
              <a:solidFill>
                <a:srgbClr val="3232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5188593" y="4072458"/>
              <a:ext cx="433705" cy="217170"/>
            </a:xfrm>
            <a:custGeom>
              <a:avLst/>
              <a:gdLst/>
              <a:ahLst/>
              <a:cxnLst/>
              <a:rect l="l" t="t" r="r" b="b"/>
              <a:pathLst>
                <a:path w="433704" h="217170">
                  <a:moveTo>
                    <a:pt x="329887" y="0"/>
                  </a:moveTo>
                  <a:lnTo>
                    <a:pt x="329887" y="54151"/>
                  </a:lnTo>
                  <a:lnTo>
                    <a:pt x="0" y="54151"/>
                  </a:lnTo>
                  <a:lnTo>
                    <a:pt x="0" y="162455"/>
                  </a:lnTo>
                  <a:lnTo>
                    <a:pt x="329887" y="162455"/>
                  </a:lnTo>
                  <a:lnTo>
                    <a:pt x="329887" y="216608"/>
                  </a:lnTo>
                  <a:lnTo>
                    <a:pt x="433133" y="108304"/>
                  </a:lnTo>
                  <a:lnTo>
                    <a:pt x="329887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5188593" y="4072458"/>
              <a:ext cx="433705" cy="217170"/>
            </a:xfrm>
            <a:custGeom>
              <a:avLst/>
              <a:gdLst/>
              <a:ahLst/>
              <a:cxnLst/>
              <a:rect l="l" t="t" r="r" b="b"/>
              <a:pathLst>
                <a:path w="433704" h="217170">
                  <a:moveTo>
                    <a:pt x="0" y="54152"/>
                  </a:moveTo>
                  <a:lnTo>
                    <a:pt x="329888" y="54152"/>
                  </a:lnTo>
                  <a:lnTo>
                    <a:pt x="329888" y="0"/>
                  </a:lnTo>
                  <a:lnTo>
                    <a:pt x="433133" y="108303"/>
                  </a:lnTo>
                  <a:lnTo>
                    <a:pt x="329888" y="216607"/>
                  </a:lnTo>
                  <a:lnTo>
                    <a:pt x="329888" y="162455"/>
                  </a:lnTo>
                  <a:lnTo>
                    <a:pt x="0" y="162455"/>
                  </a:lnTo>
                  <a:lnTo>
                    <a:pt x="0" y="54152"/>
                  </a:lnTo>
                  <a:close/>
                </a:path>
              </a:pathLst>
            </a:custGeom>
            <a:ln w="4922">
              <a:solidFill>
                <a:srgbClr val="3232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6854683" y="4072458"/>
              <a:ext cx="433705" cy="217170"/>
            </a:xfrm>
            <a:custGeom>
              <a:avLst/>
              <a:gdLst/>
              <a:ahLst/>
              <a:cxnLst/>
              <a:rect l="l" t="t" r="r" b="b"/>
              <a:pathLst>
                <a:path w="433704" h="217170">
                  <a:moveTo>
                    <a:pt x="329888" y="0"/>
                  </a:moveTo>
                  <a:lnTo>
                    <a:pt x="329888" y="54151"/>
                  </a:lnTo>
                  <a:lnTo>
                    <a:pt x="0" y="54151"/>
                  </a:lnTo>
                  <a:lnTo>
                    <a:pt x="0" y="162455"/>
                  </a:lnTo>
                  <a:lnTo>
                    <a:pt x="329888" y="162455"/>
                  </a:lnTo>
                  <a:lnTo>
                    <a:pt x="329888" y="216608"/>
                  </a:lnTo>
                  <a:lnTo>
                    <a:pt x="433133" y="108304"/>
                  </a:lnTo>
                  <a:lnTo>
                    <a:pt x="329888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6854683" y="4072458"/>
              <a:ext cx="433705" cy="217170"/>
            </a:xfrm>
            <a:custGeom>
              <a:avLst/>
              <a:gdLst/>
              <a:ahLst/>
              <a:cxnLst/>
              <a:rect l="l" t="t" r="r" b="b"/>
              <a:pathLst>
                <a:path w="433704" h="217170">
                  <a:moveTo>
                    <a:pt x="0" y="54152"/>
                  </a:moveTo>
                  <a:lnTo>
                    <a:pt x="329888" y="54152"/>
                  </a:lnTo>
                  <a:lnTo>
                    <a:pt x="329888" y="0"/>
                  </a:lnTo>
                  <a:lnTo>
                    <a:pt x="433133" y="108303"/>
                  </a:lnTo>
                  <a:lnTo>
                    <a:pt x="329888" y="216607"/>
                  </a:lnTo>
                  <a:lnTo>
                    <a:pt x="329888" y="162455"/>
                  </a:lnTo>
                  <a:lnTo>
                    <a:pt x="0" y="162455"/>
                  </a:lnTo>
                  <a:lnTo>
                    <a:pt x="0" y="54152"/>
                  </a:lnTo>
                  <a:close/>
                </a:path>
              </a:pathLst>
            </a:custGeom>
            <a:ln w="4922">
              <a:solidFill>
                <a:srgbClr val="3232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2049482" y="5733730"/>
              <a:ext cx="433705" cy="217170"/>
            </a:xfrm>
            <a:custGeom>
              <a:avLst/>
              <a:gdLst/>
              <a:ahLst/>
              <a:cxnLst/>
              <a:rect l="l" t="t" r="r" b="b"/>
              <a:pathLst>
                <a:path w="433705" h="217170">
                  <a:moveTo>
                    <a:pt x="103244" y="0"/>
                  </a:moveTo>
                  <a:lnTo>
                    <a:pt x="0" y="108304"/>
                  </a:lnTo>
                  <a:lnTo>
                    <a:pt x="103244" y="216608"/>
                  </a:lnTo>
                  <a:lnTo>
                    <a:pt x="103244" y="162456"/>
                  </a:lnTo>
                  <a:lnTo>
                    <a:pt x="433132" y="162456"/>
                  </a:lnTo>
                  <a:lnTo>
                    <a:pt x="433132" y="54152"/>
                  </a:lnTo>
                  <a:lnTo>
                    <a:pt x="103244" y="54152"/>
                  </a:lnTo>
                  <a:lnTo>
                    <a:pt x="103244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2049480" y="5733730"/>
              <a:ext cx="433705" cy="217170"/>
            </a:xfrm>
            <a:custGeom>
              <a:avLst/>
              <a:gdLst/>
              <a:ahLst/>
              <a:cxnLst/>
              <a:rect l="l" t="t" r="r" b="b"/>
              <a:pathLst>
                <a:path w="433705" h="217170">
                  <a:moveTo>
                    <a:pt x="433134" y="54151"/>
                  </a:moveTo>
                  <a:lnTo>
                    <a:pt x="103245" y="54151"/>
                  </a:lnTo>
                  <a:lnTo>
                    <a:pt x="103245" y="0"/>
                  </a:lnTo>
                  <a:lnTo>
                    <a:pt x="0" y="108303"/>
                  </a:lnTo>
                  <a:lnTo>
                    <a:pt x="103245" y="216607"/>
                  </a:lnTo>
                  <a:lnTo>
                    <a:pt x="103245" y="162455"/>
                  </a:lnTo>
                  <a:lnTo>
                    <a:pt x="433134" y="162455"/>
                  </a:lnTo>
                  <a:lnTo>
                    <a:pt x="433134" y="54151"/>
                  </a:lnTo>
                  <a:close/>
                </a:path>
              </a:pathLst>
            </a:custGeom>
            <a:ln w="4922">
              <a:solidFill>
                <a:srgbClr val="3232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891748" y="5578784"/>
              <a:ext cx="1083310" cy="541655"/>
            </a:xfrm>
            <a:custGeom>
              <a:avLst/>
              <a:gdLst/>
              <a:ahLst/>
              <a:cxnLst/>
              <a:rect l="l" t="t" r="r" b="b"/>
              <a:pathLst>
                <a:path w="1083310" h="541654">
                  <a:moveTo>
                    <a:pt x="1082835" y="0"/>
                  </a:moveTo>
                  <a:lnTo>
                    <a:pt x="0" y="0"/>
                  </a:lnTo>
                  <a:lnTo>
                    <a:pt x="0" y="541519"/>
                  </a:lnTo>
                  <a:lnTo>
                    <a:pt x="1082835" y="541519"/>
                  </a:lnTo>
                  <a:lnTo>
                    <a:pt x="1082835" y="0"/>
                  </a:lnTo>
                  <a:close/>
                </a:path>
              </a:pathLst>
            </a:custGeom>
            <a:solidFill>
              <a:srgbClr val="AAC4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891748" y="5578783"/>
              <a:ext cx="1083310" cy="541655"/>
            </a:xfrm>
            <a:custGeom>
              <a:avLst/>
              <a:gdLst/>
              <a:ahLst/>
              <a:cxnLst/>
              <a:rect l="l" t="t" r="r" b="b"/>
              <a:pathLst>
                <a:path w="1083310" h="541654">
                  <a:moveTo>
                    <a:pt x="0" y="0"/>
                  </a:moveTo>
                  <a:lnTo>
                    <a:pt x="1082835" y="0"/>
                  </a:lnTo>
                  <a:lnTo>
                    <a:pt x="1082835" y="541518"/>
                  </a:lnTo>
                  <a:lnTo>
                    <a:pt x="0" y="541518"/>
                  </a:lnTo>
                  <a:lnTo>
                    <a:pt x="0" y="0"/>
                  </a:lnTo>
                  <a:close/>
                </a:path>
              </a:pathLst>
            </a:custGeom>
            <a:ln w="4922">
              <a:solidFill>
                <a:srgbClr val="32323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 txBox="1"/>
          <p:nvPr/>
        </p:nvSpPr>
        <p:spPr>
          <a:xfrm>
            <a:off x="951634" y="5508532"/>
            <a:ext cx="981710" cy="56515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540"/>
              </a:spcBef>
            </a:pPr>
            <a:r>
              <a:rPr dirty="0" sz="1400" spc="90" i="1">
                <a:latin typeface="Georgia"/>
                <a:cs typeface="Georgia"/>
              </a:rPr>
              <a:t>{</a:t>
            </a:r>
            <a:r>
              <a:rPr dirty="0" sz="1400" spc="90" i="1">
                <a:latin typeface="Verdana"/>
                <a:cs typeface="Verdana"/>
              </a:rPr>
              <a:t>E</a:t>
            </a:r>
            <a:r>
              <a:rPr dirty="0" baseline="-11111" sz="1500" spc="135" b="0">
                <a:latin typeface="Bookman Old Style"/>
                <a:cs typeface="Bookman Old Style"/>
              </a:rPr>
              <a:t>BG</a:t>
            </a:r>
            <a:r>
              <a:rPr dirty="0" baseline="-11111" sz="1500" spc="225" b="0">
                <a:latin typeface="Bookman Old Style"/>
                <a:cs typeface="Bookman Old Style"/>
              </a:rPr>
              <a:t> </a:t>
            </a:r>
            <a:r>
              <a:rPr dirty="0" sz="1400" spc="185" i="1">
                <a:latin typeface="Trebuchet MS"/>
                <a:cs typeface="Trebuchet MS"/>
              </a:rPr>
              <a:t>E</a:t>
            </a:r>
            <a:r>
              <a:rPr dirty="0" sz="1400" spc="-25" i="1">
                <a:latin typeface="Trebuchet MS"/>
                <a:cs typeface="Trebuchet MS"/>
              </a:rPr>
              <a:t> </a:t>
            </a:r>
            <a:r>
              <a:rPr dirty="0" sz="1400" b="1">
                <a:latin typeface="Bodoni MT Black"/>
                <a:cs typeface="Bodoni MT Black"/>
              </a:rPr>
              <a:t>R</a:t>
            </a:r>
            <a:r>
              <a:rPr dirty="0" sz="1400" spc="-65" b="1">
                <a:latin typeface="Bodoni MT Black"/>
                <a:cs typeface="Bodoni MT Black"/>
              </a:rPr>
              <a:t> </a:t>
            </a:r>
            <a:r>
              <a:rPr dirty="0" sz="1400" spc="-50">
                <a:latin typeface="Tahoma"/>
                <a:cs typeface="Tahoma"/>
              </a:rPr>
              <a:t>:</a:t>
            </a:r>
            <a:endParaRPr sz="1400">
              <a:latin typeface="Tahoma"/>
              <a:cs typeface="Tahoma"/>
            </a:endParaRPr>
          </a:p>
          <a:p>
            <a:pPr marL="170180">
              <a:lnSpc>
                <a:spcPct val="100000"/>
              </a:lnSpc>
              <a:spcBef>
                <a:spcPts val="445"/>
              </a:spcBef>
            </a:pPr>
            <a:r>
              <a:rPr dirty="0" sz="1400" spc="90" i="1">
                <a:latin typeface="Verdana"/>
                <a:cs typeface="Verdana"/>
              </a:rPr>
              <a:t>E</a:t>
            </a:r>
            <a:r>
              <a:rPr dirty="0" baseline="-11111" sz="1500" spc="135" b="0">
                <a:latin typeface="Bookman Old Style"/>
                <a:cs typeface="Bookman Old Style"/>
              </a:rPr>
              <a:t>BG</a:t>
            </a:r>
            <a:r>
              <a:rPr dirty="0" baseline="-11111" sz="1500" spc="225" b="0">
                <a:latin typeface="Bookman Old Style"/>
                <a:cs typeface="Bookman Old Style"/>
              </a:rPr>
              <a:t> </a:t>
            </a:r>
            <a:r>
              <a:rPr dirty="0" sz="1400" spc="-65" i="1">
                <a:latin typeface="Verdana"/>
                <a:cs typeface="Verdana"/>
              </a:rPr>
              <a:t>&gt;</a:t>
            </a:r>
            <a:r>
              <a:rPr dirty="0" sz="1400" spc="-95" i="1">
                <a:latin typeface="Verdana"/>
                <a:cs typeface="Verdana"/>
              </a:rPr>
              <a:t> </a:t>
            </a:r>
            <a:r>
              <a:rPr dirty="0" sz="1400" spc="-25">
                <a:latin typeface="Tahoma"/>
                <a:cs typeface="Tahoma"/>
              </a:rPr>
              <a:t>0</a:t>
            </a:r>
            <a:r>
              <a:rPr dirty="0" sz="1400" spc="-25" i="1">
                <a:latin typeface="Georgia"/>
                <a:cs typeface="Georgia"/>
              </a:rPr>
              <a:t>}</a:t>
            </a:r>
            <a:endParaRPr sz="1400">
              <a:latin typeface="Georgia"/>
              <a:cs typeface="Georgia"/>
            </a:endParaRPr>
          </a:p>
        </p:txBody>
      </p:sp>
      <p:grpSp>
        <p:nvGrpSpPr>
          <p:cNvPr id="74" name="object 74" descr=""/>
          <p:cNvGrpSpPr/>
          <p:nvPr/>
        </p:nvGrpSpPr>
        <p:grpSpPr>
          <a:xfrm>
            <a:off x="2556240" y="5294382"/>
            <a:ext cx="1088390" cy="1088390"/>
            <a:chOff x="2556240" y="5294382"/>
            <a:chExt cx="1088390" cy="1088390"/>
          </a:xfrm>
        </p:grpSpPr>
        <p:sp>
          <p:nvSpPr>
            <p:cNvPr id="75" name="object 75" descr=""/>
            <p:cNvSpPr/>
            <p:nvPr/>
          </p:nvSpPr>
          <p:spPr>
            <a:xfrm>
              <a:off x="2558780" y="5296922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541417" y="0"/>
                  </a:moveTo>
                  <a:lnTo>
                    <a:pt x="0" y="541518"/>
                  </a:lnTo>
                  <a:lnTo>
                    <a:pt x="541417" y="1083038"/>
                  </a:lnTo>
                  <a:lnTo>
                    <a:pt x="1082835" y="541518"/>
                  </a:lnTo>
                  <a:lnTo>
                    <a:pt x="541417" y="0"/>
                  </a:lnTo>
                  <a:close/>
                </a:path>
              </a:pathLst>
            </a:custGeom>
            <a:solidFill>
              <a:srgbClr val="EB81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2558780" y="5296922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519"/>
                  </a:moveTo>
                  <a:lnTo>
                    <a:pt x="541417" y="0"/>
                  </a:lnTo>
                  <a:lnTo>
                    <a:pt x="1082835" y="541519"/>
                  </a:lnTo>
                  <a:lnTo>
                    <a:pt x="541417" y="1083038"/>
                  </a:lnTo>
                  <a:lnTo>
                    <a:pt x="0" y="541519"/>
                  </a:lnTo>
                  <a:close/>
                </a:path>
              </a:pathLst>
            </a:custGeom>
            <a:ln w="4922">
              <a:solidFill>
                <a:srgbClr val="9F4B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 descr=""/>
          <p:cNvSpPr txBox="1"/>
          <p:nvPr/>
        </p:nvSpPr>
        <p:spPr>
          <a:xfrm>
            <a:off x="2795414" y="5548863"/>
            <a:ext cx="607695" cy="52832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ctr" marR="5080" indent="1905">
              <a:lnSpc>
                <a:spcPts val="1300"/>
              </a:lnSpc>
              <a:spcBef>
                <a:spcPts val="185"/>
              </a:spcBef>
            </a:pPr>
            <a:r>
              <a:rPr dirty="0" sz="1100">
                <a:latin typeface="Calibri"/>
                <a:cs typeface="Calibri"/>
              </a:rPr>
              <a:t>band</a:t>
            </a:r>
            <a:r>
              <a:rPr dirty="0" sz="1100" spc="4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gap </a:t>
            </a:r>
            <a:r>
              <a:rPr dirty="0" sz="1100" spc="-10">
                <a:latin typeface="Calibri"/>
                <a:cs typeface="Calibri"/>
              </a:rPr>
              <a:t>energy predic4on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8" name="object 78" descr=""/>
          <p:cNvGrpSpPr/>
          <p:nvPr/>
        </p:nvGrpSpPr>
        <p:grpSpPr>
          <a:xfrm>
            <a:off x="5692170" y="3185438"/>
            <a:ext cx="1088390" cy="1990725"/>
            <a:chOff x="5692170" y="3185438"/>
            <a:chExt cx="1088390" cy="1990725"/>
          </a:xfrm>
        </p:grpSpPr>
        <p:sp>
          <p:nvSpPr>
            <p:cNvPr id="79" name="object 79" descr=""/>
            <p:cNvSpPr/>
            <p:nvPr/>
          </p:nvSpPr>
          <p:spPr>
            <a:xfrm>
              <a:off x="5694710" y="3187978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541417" y="0"/>
                  </a:moveTo>
                  <a:lnTo>
                    <a:pt x="0" y="541519"/>
                  </a:lnTo>
                  <a:lnTo>
                    <a:pt x="541417" y="1083038"/>
                  </a:lnTo>
                  <a:lnTo>
                    <a:pt x="1082835" y="541519"/>
                  </a:lnTo>
                  <a:lnTo>
                    <a:pt x="541417" y="0"/>
                  </a:lnTo>
                  <a:close/>
                </a:path>
              </a:pathLst>
            </a:custGeom>
            <a:solidFill>
              <a:srgbClr val="EB81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5694710" y="3187978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0" y="541519"/>
                  </a:moveTo>
                  <a:lnTo>
                    <a:pt x="541417" y="0"/>
                  </a:lnTo>
                  <a:lnTo>
                    <a:pt x="1082835" y="541519"/>
                  </a:lnTo>
                  <a:lnTo>
                    <a:pt x="541417" y="1083037"/>
                  </a:lnTo>
                  <a:lnTo>
                    <a:pt x="0" y="541519"/>
                  </a:lnTo>
                  <a:close/>
                </a:path>
              </a:pathLst>
            </a:custGeom>
            <a:ln w="4922">
              <a:solidFill>
                <a:srgbClr val="9F4B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5694710" y="3368484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541417" y="0"/>
                  </a:moveTo>
                  <a:lnTo>
                    <a:pt x="0" y="541519"/>
                  </a:lnTo>
                  <a:lnTo>
                    <a:pt x="541417" y="1083038"/>
                  </a:lnTo>
                  <a:lnTo>
                    <a:pt x="1082835" y="541519"/>
                  </a:lnTo>
                  <a:lnTo>
                    <a:pt x="541417" y="0"/>
                  </a:lnTo>
                  <a:close/>
                </a:path>
              </a:pathLst>
            </a:custGeom>
            <a:solidFill>
              <a:srgbClr val="EB81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5694710" y="3368484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0" y="541519"/>
                  </a:moveTo>
                  <a:lnTo>
                    <a:pt x="541417" y="0"/>
                  </a:lnTo>
                  <a:lnTo>
                    <a:pt x="1082835" y="541519"/>
                  </a:lnTo>
                  <a:lnTo>
                    <a:pt x="541417" y="1083038"/>
                  </a:lnTo>
                  <a:lnTo>
                    <a:pt x="0" y="541519"/>
                  </a:lnTo>
                  <a:close/>
                </a:path>
              </a:pathLst>
            </a:custGeom>
            <a:ln w="4922">
              <a:solidFill>
                <a:srgbClr val="9F4B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5694710" y="354899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541417" y="0"/>
                  </a:moveTo>
                  <a:lnTo>
                    <a:pt x="0" y="541519"/>
                  </a:lnTo>
                  <a:lnTo>
                    <a:pt x="541417" y="1083038"/>
                  </a:lnTo>
                  <a:lnTo>
                    <a:pt x="1082835" y="541519"/>
                  </a:lnTo>
                  <a:lnTo>
                    <a:pt x="541417" y="0"/>
                  </a:lnTo>
                  <a:close/>
                </a:path>
              </a:pathLst>
            </a:custGeom>
            <a:solidFill>
              <a:srgbClr val="EB81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5694710" y="354899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0" y="541519"/>
                  </a:moveTo>
                  <a:lnTo>
                    <a:pt x="541417" y="0"/>
                  </a:lnTo>
                  <a:lnTo>
                    <a:pt x="1082835" y="541519"/>
                  </a:lnTo>
                  <a:lnTo>
                    <a:pt x="541417" y="1083038"/>
                  </a:lnTo>
                  <a:lnTo>
                    <a:pt x="0" y="541519"/>
                  </a:lnTo>
                  <a:close/>
                </a:path>
              </a:pathLst>
            </a:custGeom>
            <a:ln w="4922">
              <a:solidFill>
                <a:srgbClr val="9F4B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5694710" y="3729497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541417" y="0"/>
                  </a:moveTo>
                  <a:lnTo>
                    <a:pt x="0" y="541519"/>
                  </a:lnTo>
                  <a:lnTo>
                    <a:pt x="541417" y="1083036"/>
                  </a:lnTo>
                  <a:lnTo>
                    <a:pt x="1082835" y="541519"/>
                  </a:lnTo>
                  <a:lnTo>
                    <a:pt x="541417" y="0"/>
                  </a:lnTo>
                  <a:close/>
                </a:path>
              </a:pathLst>
            </a:custGeom>
            <a:solidFill>
              <a:srgbClr val="EB81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5694710" y="3729497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0" y="541519"/>
                  </a:moveTo>
                  <a:lnTo>
                    <a:pt x="541417" y="0"/>
                  </a:lnTo>
                  <a:lnTo>
                    <a:pt x="1082835" y="541519"/>
                  </a:lnTo>
                  <a:lnTo>
                    <a:pt x="541417" y="1083038"/>
                  </a:lnTo>
                  <a:lnTo>
                    <a:pt x="0" y="541519"/>
                  </a:lnTo>
                  <a:close/>
                </a:path>
              </a:pathLst>
            </a:custGeom>
            <a:ln w="4922">
              <a:solidFill>
                <a:srgbClr val="9F4B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5694710" y="3910003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541417" y="0"/>
                  </a:moveTo>
                  <a:lnTo>
                    <a:pt x="0" y="541519"/>
                  </a:lnTo>
                  <a:lnTo>
                    <a:pt x="541417" y="1083036"/>
                  </a:lnTo>
                  <a:lnTo>
                    <a:pt x="1082835" y="541519"/>
                  </a:lnTo>
                  <a:lnTo>
                    <a:pt x="541417" y="0"/>
                  </a:lnTo>
                  <a:close/>
                </a:path>
              </a:pathLst>
            </a:custGeom>
            <a:solidFill>
              <a:srgbClr val="EB81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5694710" y="3910003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0" y="541519"/>
                  </a:moveTo>
                  <a:lnTo>
                    <a:pt x="541417" y="0"/>
                  </a:lnTo>
                  <a:lnTo>
                    <a:pt x="1082835" y="541519"/>
                  </a:lnTo>
                  <a:lnTo>
                    <a:pt x="541417" y="1083038"/>
                  </a:lnTo>
                  <a:lnTo>
                    <a:pt x="0" y="541519"/>
                  </a:lnTo>
                  <a:close/>
                </a:path>
              </a:pathLst>
            </a:custGeom>
            <a:ln w="4922">
              <a:solidFill>
                <a:srgbClr val="9F4B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5694710" y="409051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541417" y="0"/>
                  </a:moveTo>
                  <a:lnTo>
                    <a:pt x="0" y="541519"/>
                  </a:lnTo>
                  <a:lnTo>
                    <a:pt x="541417" y="1083036"/>
                  </a:lnTo>
                  <a:lnTo>
                    <a:pt x="1082835" y="541519"/>
                  </a:lnTo>
                  <a:lnTo>
                    <a:pt x="541417" y="0"/>
                  </a:lnTo>
                  <a:close/>
                </a:path>
              </a:pathLst>
            </a:custGeom>
            <a:solidFill>
              <a:srgbClr val="EB81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5694710" y="409051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0" y="541518"/>
                  </a:moveTo>
                  <a:lnTo>
                    <a:pt x="541417" y="0"/>
                  </a:lnTo>
                  <a:lnTo>
                    <a:pt x="1082835" y="541518"/>
                  </a:lnTo>
                  <a:lnTo>
                    <a:pt x="541417" y="1083038"/>
                  </a:lnTo>
                  <a:lnTo>
                    <a:pt x="0" y="541518"/>
                  </a:lnTo>
                  <a:close/>
                </a:path>
              </a:pathLst>
            </a:custGeom>
            <a:ln w="4922">
              <a:solidFill>
                <a:srgbClr val="9F4B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 descr=""/>
          <p:cNvSpPr txBox="1"/>
          <p:nvPr/>
        </p:nvSpPr>
        <p:spPr>
          <a:xfrm>
            <a:off x="5797929" y="4306477"/>
            <a:ext cx="882650" cy="52832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R="5080" indent="315595">
              <a:lnSpc>
                <a:spcPts val="1300"/>
              </a:lnSpc>
              <a:spcBef>
                <a:spcPts val="185"/>
              </a:spcBef>
            </a:pPr>
            <a:r>
              <a:rPr dirty="0" sz="1100" spc="-20">
                <a:latin typeface="Calibri"/>
                <a:cs typeface="Calibri"/>
              </a:rPr>
              <a:t>bulk </a:t>
            </a:r>
            <a:r>
              <a:rPr dirty="0" sz="1100">
                <a:latin typeface="Calibri"/>
                <a:cs typeface="Calibri"/>
              </a:rPr>
              <a:t>modulus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(VRH)</a:t>
            </a:r>
            <a:endParaRPr sz="1100">
              <a:latin typeface="Calibri"/>
              <a:cs typeface="Calibri"/>
            </a:endParaRPr>
          </a:p>
          <a:p>
            <a:pPr marL="135255">
              <a:lnSpc>
                <a:spcPts val="1265"/>
              </a:lnSpc>
            </a:pPr>
            <a:r>
              <a:rPr dirty="0" sz="1100" spc="-10">
                <a:latin typeface="Calibri"/>
                <a:cs typeface="Calibri"/>
              </a:rPr>
              <a:t>predic4on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2" name="object 92" descr=""/>
          <p:cNvGrpSpPr/>
          <p:nvPr/>
        </p:nvGrpSpPr>
        <p:grpSpPr>
          <a:xfrm>
            <a:off x="7353198" y="4015768"/>
            <a:ext cx="871855" cy="330200"/>
            <a:chOff x="7353198" y="4015768"/>
            <a:chExt cx="871855" cy="330200"/>
          </a:xfrm>
        </p:grpSpPr>
        <p:sp>
          <p:nvSpPr>
            <p:cNvPr id="93" name="object 93" descr=""/>
            <p:cNvSpPr/>
            <p:nvPr/>
          </p:nvSpPr>
          <p:spPr>
            <a:xfrm>
              <a:off x="7355738" y="4018307"/>
              <a:ext cx="866775" cy="325120"/>
            </a:xfrm>
            <a:custGeom>
              <a:avLst/>
              <a:gdLst/>
              <a:ahLst/>
              <a:cxnLst/>
              <a:rect l="l" t="t" r="r" b="b"/>
              <a:pathLst>
                <a:path w="866775" h="325120">
                  <a:moveTo>
                    <a:pt x="866268" y="0"/>
                  </a:moveTo>
                  <a:lnTo>
                    <a:pt x="0" y="0"/>
                  </a:lnTo>
                  <a:lnTo>
                    <a:pt x="0" y="324910"/>
                  </a:lnTo>
                  <a:lnTo>
                    <a:pt x="866268" y="324910"/>
                  </a:lnTo>
                  <a:lnTo>
                    <a:pt x="866268" y="0"/>
                  </a:lnTo>
                  <a:close/>
                </a:path>
              </a:pathLst>
            </a:custGeom>
            <a:solidFill>
              <a:srgbClr val="AAC4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7355738" y="4018308"/>
              <a:ext cx="866775" cy="325120"/>
            </a:xfrm>
            <a:custGeom>
              <a:avLst/>
              <a:gdLst/>
              <a:ahLst/>
              <a:cxnLst/>
              <a:rect l="l" t="t" r="r" b="b"/>
              <a:pathLst>
                <a:path w="866775" h="325120">
                  <a:moveTo>
                    <a:pt x="0" y="0"/>
                  </a:moveTo>
                  <a:lnTo>
                    <a:pt x="866267" y="0"/>
                  </a:lnTo>
                  <a:lnTo>
                    <a:pt x="866267" y="324911"/>
                  </a:lnTo>
                  <a:lnTo>
                    <a:pt x="0" y="324911"/>
                  </a:lnTo>
                  <a:lnTo>
                    <a:pt x="0" y="0"/>
                  </a:lnTo>
                  <a:close/>
                </a:path>
              </a:pathLst>
            </a:custGeom>
            <a:ln w="4922">
              <a:solidFill>
                <a:srgbClr val="32323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 descr=""/>
          <p:cNvSpPr txBox="1"/>
          <p:nvPr/>
        </p:nvSpPr>
        <p:spPr>
          <a:xfrm>
            <a:off x="7429933" y="4029085"/>
            <a:ext cx="730885" cy="2413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1400" spc="150" i="1">
                <a:latin typeface="Georgia"/>
                <a:cs typeface="Georgia"/>
              </a:rPr>
              <a:t>{</a:t>
            </a:r>
            <a:r>
              <a:rPr dirty="0" sz="1400" spc="150" i="1">
                <a:latin typeface="Verdana"/>
                <a:cs typeface="Verdana"/>
              </a:rPr>
              <a:t>X</a:t>
            </a:r>
            <a:r>
              <a:rPr dirty="0" sz="1400" spc="10" i="1">
                <a:latin typeface="Verdana"/>
                <a:cs typeface="Verdana"/>
              </a:rPr>
              <a:t> </a:t>
            </a:r>
            <a:r>
              <a:rPr dirty="0" sz="1400" spc="185" i="1">
                <a:latin typeface="Trebuchet MS"/>
                <a:cs typeface="Trebuchet MS"/>
              </a:rPr>
              <a:t>E</a:t>
            </a:r>
            <a:r>
              <a:rPr dirty="0" sz="1400" spc="-25" i="1">
                <a:latin typeface="Trebuchet MS"/>
                <a:cs typeface="Trebuchet MS"/>
              </a:rPr>
              <a:t> </a:t>
            </a:r>
            <a:r>
              <a:rPr dirty="0" sz="1400" spc="25" b="1">
                <a:latin typeface="Bodoni MT Black"/>
                <a:cs typeface="Bodoni MT Black"/>
              </a:rPr>
              <a:t>R</a:t>
            </a:r>
            <a:r>
              <a:rPr dirty="0" sz="1400" spc="25" i="1">
                <a:latin typeface="Georgia"/>
                <a:cs typeface="Georgia"/>
              </a:rPr>
              <a:t>}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3237684" y="3267901"/>
            <a:ext cx="254635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400" spc="-25">
                <a:latin typeface="Calibri"/>
                <a:cs typeface="Calibri"/>
              </a:rPr>
              <a:t>yes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3263979" y="4761421"/>
            <a:ext cx="203200" cy="2425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400" spc="-25">
                <a:latin typeface="Calibri"/>
                <a:cs typeface="Calibri"/>
              </a:rPr>
              <a:t>no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1565685" y="3950089"/>
            <a:ext cx="948690" cy="45275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240029" marR="5080" indent="-240665">
              <a:lnSpc>
                <a:spcPts val="1660"/>
              </a:lnSpc>
              <a:spcBef>
                <a:spcPts val="190"/>
              </a:spcBef>
            </a:pPr>
            <a:r>
              <a:rPr dirty="0" sz="1400" spc="-10">
                <a:latin typeface="Calibri"/>
                <a:cs typeface="Calibri"/>
              </a:rPr>
              <a:t>classiﬁca4on model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3693290" y="5606489"/>
            <a:ext cx="775970" cy="45275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49860" marR="5080" indent="-150495">
              <a:lnSpc>
                <a:spcPts val="1660"/>
              </a:lnSpc>
              <a:spcBef>
                <a:spcPts val="190"/>
              </a:spcBef>
            </a:pPr>
            <a:r>
              <a:rPr dirty="0" sz="1400" spc="-10">
                <a:latin typeface="Calibri"/>
                <a:cs typeface="Calibri"/>
              </a:rPr>
              <a:t>regression model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5851945" y="5149234"/>
            <a:ext cx="775970" cy="45275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0014" marR="5080" indent="-120650">
              <a:lnSpc>
                <a:spcPts val="1660"/>
              </a:lnSpc>
              <a:spcBef>
                <a:spcPts val="190"/>
              </a:spcBef>
            </a:pPr>
            <a:r>
              <a:rPr dirty="0" sz="1400" spc="-10">
                <a:latin typeface="Calibri"/>
                <a:cs typeface="Calibri"/>
              </a:rPr>
              <a:t>regression models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1" name="object 101" descr=""/>
          <p:cNvSpPr/>
          <p:nvPr/>
        </p:nvSpPr>
        <p:spPr>
          <a:xfrm>
            <a:off x="785259" y="2852737"/>
            <a:ext cx="7529830" cy="3689985"/>
          </a:xfrm>
          <a:custGeom>
            <a:avLst/>
            <a:gdLst/>
            <a:ahLst/>
            <a:cxnLst/>
            <a:rect l="l" t="t" r="r" b="b"/>
            <a:pathLst>
              <a:path w="7529830" h="3689984">
                <a:moveTo>
                  <a:pt x="0" y="0"/>
                </a:moveTo>
                <a:lnTo>
                  <a:pt x="7529730" y="0"/>
                </a:lnTo>
                <a:lnTo>
                  <a:pt x="7529730" y="3689868"/>
                </a:lnTo>
                <a:lnTo>
                  <a:pt x="0" y="368986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31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883015" y="6586219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9144000" cy="787400"/>
          </a:xfrm>
          <a:custGeom>
            <a:avLst/>
            <a:gdLst/>
            <a:ahLst/>
            <a:cxnLst/>
            <a:rect l="l" t="t" r="r" b="b"/>
            <a:pathLst>
              <a:path w="9144000" h="787400">
                <a:moveTo>
                  <a:pt x="9144000" y="0"/>
                </a:moveTo>
                <a:lnTo>
                  <a:pt x="0" y="0"/>
                </a:lnTo>
                <a:lnTo>
                  <a:pt x="0" y="787400"/>
                </a:lnTo>
                <a:lnTo>
                  <a:pt x="9144000" y="787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528445">
              <a:lnSpc>
                <a:spcPct val="100000"/>
              </a:lnSpc>
              <a:spcBef>
                <a:spcPts val="100"/>
              </a:spcBef>
            </a:pPr>
            <a:r>
              <a:rPr dirty="0"/>
              <a:t>AFLOW:</a:t>
            </a:r>
            <a:r>
              <a:rPr dirty="0" spc="-150"/>
              <a:t> </a:t>
            </a:r>
            <a:r>
              <a:rPr dirty="0" spc="-10"/>
              <a:t>Installation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78739" y="902715"/>
            <a:ext cx="6638290" cy="3157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200" spc="-10">
                <a:latin typeface="Calibri"/>
                <a:cs typeface="Calibri"/>
              </a:rPr>
              <a:t>AFLOW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can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be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used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on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Linux,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Mac,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and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Windows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85"/>
              </a:spcBef>
              <a:buFont typeface="Arial"/>
              <a:buChar char="•"/>
            </a:pP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200">
                <a:latin typeface="Calibri"/>
                <a:cs typeface="Calibri"/>
              </a:rPr>
              <a:t>Windows</a:t>
            </a:r>
            <a:r>
              <a:rPr dirty="0" sz="2200" spc="-11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requires</a:t>
            </a:r>
            <a:r>
              <a:rPr dirty="0" sz="2200" spc="-10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additional</a:t>
            </a:r>
            <a:r>
              <a:rPr dirty="0" sz="2200" spc="-11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software:</a:t>
            </a:r>
            <a:endParaRPr sz="2200">
              <a:latin typeface="Calibri"/>
              <a:cs typeface="Calibri"/>
            </a:endParaRPr>
          </a:p>
          <a:p>
            <a:pPr lvl="1" marL="755015" indent="-285115">
              <a:lnSpc>
                <a:spcPct val="100000"/>
              </a:lnSpc>
              <a:spcBef>
                <a:spcPts val="450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1800">
                <a:latin typeface="Calibri"/>
                <a:cs typeface="Calibri"/>
              </a:rPr>
              <a:t>Windows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Subsystem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for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Linux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(Windows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10)</a:t>
            </a:r>
            <a:endParaRPr sz="1800">
              <a:latin typeface="Calibri"/>
              <a:cs typeface="Calibri"/>
            </a:endParaRPr>
          </a:p>
          <a:p>
            <a:pPr lvl="1" marL="755015" indent="-285115">
              <a:lnSpc>
                <a:spcPct val="100000"/>
              </a:lnSpc>
              <a:spcBef>
                <a:spcPts val="455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1800">
                <a:latin typeface="Calibri"/>
                <a:cs typeface="Calibri"/>
              </a:rPr>
              <a:t>Cygwin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(other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Windows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versions)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835"/>
              </a:spcBef>
              <a:buFont typeface="Arial"/>
              <a:buChar char="–"/>
            </a:pP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200">
                <a:latin typeface="Calibri"/>
                <a:cs typeface="Calibri"/>
              </a:rPr>
              <a:t>For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instructions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and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installation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scripts,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visit:</a:t>
            </a:r>
            <a:endParaRPr sz="2200">
              <a:latin typeface="Calibri"/>
              <a:cs typeface="Calibri"/>
            </a:endParaRPr>
          </a:p>
          <a:p>
            <a:pPr marL="2392680">
              <a:lnSpc>
                <a:spcPct val="100000"/>
              </a:lnSpc>
              <a:spcBef>
                <a:spcPts val="2655"/>
              </a:spcBef>
            </a:pPr>
            <a:r>
              <a:rPr dirty="0" u="sng" sz="18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  <a:hlinkClick r:id="rId2"/>
              </a:rPr>
              <a:t>http://aflow.org/install-aflow/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0685" y="6573011"/>
            <a:ext cx="744918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Calibri"/>
                <a:cs typeface="Calibri"/>
              </a:rPr>
              <a:t>Curtarolo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0">
                <a:latin typeface="Calibri"/>
                <a:cs typeface="Calibri"/>
              </a:rPr>
              <a:t> Mater.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58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218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(2012);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Curtarolo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al.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Comput.</a:t>
            </a:r>
            <a:r>
              <a:rPr dirty="0" sz="1400" spc="-30">
                <a:latin typeface="Calibri"/>
                <a:cs typeface="Calibri"/>
              </a:rPr>
              <a:t> Mater.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Sci.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58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227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(2012)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787400"/>
          </a:xfrm>
          <a:custGeom>
            <a:avLst/>
            <a:gdLst/>
            <a:ahLst/>
            <a:cxnLst/>
            <a:rect l="l" t="t" r="r" b="b"/>
            <a:pathLst>
              <a:path w="9144000" h="787400">
                <a:moveTo>
                  <a:pt x="9144000" y="0"/>
                </a:moveTo>
                <a:lnTo>
                  <a:pt x="0" y="0"/>
                </a:lnTo>
                <a:lnTo>
                  <a:pt x="0" y="787400"/>
                </a:lnTo>
                <a:lnTo>
                  <a:pt x="9144000" y="787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96439">
              <a:lnSpc>
                <a:spcPct val="100000"/>
              </a:lnSpc>
              <a:spcBef>
                <a:spcPts val="100"/>
              </a:spcBef>
            </a:pPr>
            <a:r>
              <a:rPr dirty="0"/>
              <a:t>Outline:</a:t>
            </a:r>
            <a:r>
              <a:rPr dirty="0" spc="-60"/>
              <a:t> </a:t>
            </a:r>
            <a:r>
              <a:rPr dirty="0"/>
              <a:t>Day</a:t>
            </a:r>
            <a:r>
              <a:rPr dirty="0" spc="-70"/>
              <a:t> </a:t>
            </a:r>
            <a:r>
              <a:rPr dirty="0" spc="-50"/>
              <a:t>1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34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78739" y="768603"/>
            <a:ext cx="8754110" cy="538289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Calibri"/>
                <a:cs typeface="Calibri"/>
              </a:rPr>
              <a:t>Keynote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address: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100">
                <a:latin typeface="Calibri"/>
                <a:cs typeface="Calibri"/>
              </a:rPr>
              <a:t>To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mix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or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not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to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mix?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Synthesizability </a:t>
            </a:r>
            <a:r>
              <a:rPr dirty="0" sz="2800" spc="-30">
                <a:latin typeface="Calibri"/>
                <a:cs typeface="Calibri"/>
              </a:rPr>
              <a:t>entropy-</a:t>
            </a:r>
            <a:r>
              <a:rPr dirty="0" sz="2800">
                <a:latin typeface="Calibri"/>
                <a:cs typeface="Calibri"/>
              </a:rPr>
              <a:t>descriptors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and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the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controversial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role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vibrations </a:t>
            </a:r>
            <a:r>
              <a:rPr dirty="0" sz="2800">
                <a:latin typeface="Calibri"/>
                <a:cs typeface="Calibri"/>
              </a:rPr>
              <a:t>in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the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stability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high-</a:t>
            </a:r>
            <a:r>
              <a:rPr dirty="0" sz="2800">
                <a:latin typeface="Calibri"/>
                <a:cs typeface="Calibri"/>
              </a:rPr>
              <a:t>entropy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ceramics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(S.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Curtarolo)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9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800">
                <a:latin typeface="Calibri"/>
                <a:cs typeface="Calibri"/>
              </a:rPr>
              <a:t>Session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1: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DFT+AFLOW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(C.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Oses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&amp;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D.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Hicks)</a:t>
            </a:r>
            <a:endParaRPr sz="28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>
                <a:latin typeface="Calibri"/>
                <a:cs typeface="Calibri"/>
              </a:rPr>
              <a:t>VASP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input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files</a:t>
            </a:r>
            <a:endParaRPr sz="24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>
                <a:latin typeface="Calibri"/>
                <a:cs typeface="Calibri"/>
              </a:rPr>
              <a:t>Energy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calculations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 i="1">
                <a:latin typeface="Calibri"/>
                <a:cs typeface="Calibri"/>
              </a:rPr>
              <a:t>k</a:t>
            </a:r>
            <a:r>
              <a:rPr dirty="0" sz="2400" spc="-10">
                <a:latin typeface="Calibri"/>
                <a:cs typeface="Calibri"/>
              </a:rPr>
              <a:t>-</a:t>
            </a:r>
            <a:r>
              <a:rPr dirty="0" sz="2400">
                <a:latin typeface="Calibri"/>
                <a:cs typeface="Calibri"/>
              </a:rPr>
              <a:t>point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convergence</a:t>
            </a:r>
            <a:endParaRPr sz="24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>
                <a:latin typeface="Calibri"/>
                <a:cs typeface="Calibri"/>
              </a:rPr>
              <a:t>Primitive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conventional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cell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representations</a:t>
            </a:r>
            <a:endParaRPr sz="24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 spc="-10">
                <a:latin typeface="Calibri"/>
                <a:cs typeface="Calibri"/>
              </a:rPr>
              <a:t>Spin-</a:t>
            </a:r>
            <a:r>
              <a:rPr dirty="0" sz="2400">
                <a:latin typeface="Calibri"/>
                <a:cs typeface="Calibri"/>
              </a:rPr>
              <a:t>polarized</a:t>
            </a:r>
            <a:r>
              <a:rPr dirty="0" sz="2400" spc="-114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calculations</a:t>
            </a:r>
            <a:endParaRPr sz="24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>
                <a:latin typeface="Calibri"/>
                <a:cs typeface="Calibri"/>
              </a:rPr>
              <a:t>Density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states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band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structure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calculations</a:t>
            </a:r>
            <a:endParaRPr sz="24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>
                <a:latin typeface="Calibri"/>
                <a:cs typeface="Calibri"/>
              </a:rPr>
              <a:t>AFLOW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file: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aflow.in</a:t>
            </a:r>
            <a:endParaRPr sz="24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 spc="-10">
                <a:latin typeface="Calibri"/>
                <a:cs typeface="Calibri"/>
              </a:rPr>
              <a:t>Configuration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file: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aflow.rc</a:t>
            </a:r>
            <a:endParaRPr sz="24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>
                <a:latin typeface="Calibri"/>
                <a:cs typeface="Calibri"/>
              </a:rPr>
              <a:t>Managing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20" i="1">
                <a:latin typeface="Calibri"/>
                <a:cs typeface="Calibri"/>
              </a:rPr>
              <a:t>ab-</a:t>
            </a:r>
            <a:r>
              <a:rPr dirty="0" sz="2400" i="1">
                <a:latin typeface="Calibri"/>
                <a:cs typeface="Calibri"/>
              </a:rPr>
              <a:t>initio</a:t>
            </a:r>
            <a:r>
              <a:rPr dirty="0" sz="2400" spc="-35" i="1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calculations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787400"/>
          </a:xfrm>
          <a:custGeom>
            <a:avLst/>
            <a:gdLst/>
            <a:ahLst/>
            <a:cxnLst/>
            <a:rect l="l" t="t" r="r" b="b"/>
            <a:pathLst>
              <a:path w="9144000" h="787400">
                <a:moveTo>
                  <a:pt x="9144000" y="0"/>
                </a:moveTo>
                <a:lnTo>
                  <a:pt x="0" y="0"/>
                </a:lnTo>
                <a:lnTo>
                  <a:pt x="0" y="787400"/>
                </a:lnTo>
                <a:lnTo>
                  <a:pt x="9144000" y="787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96439">
              <a:lnSpc>
                <a:spcPct val="100000"/>
              </a:lnSpc>
              <a:spcBef>
                <a:spcPts val="100"/>
              </a:spcBef>
            </a:pPr>
            <a:r>
              <a:rPr dirty="0"/>
              <a:t>Outline:</a:t>
            </a:r>
            <a:r>
              <a:rPr dirty="0" spc="-60"/>
              <a:t> </a:t>
            </a:r>
            <a:r>
              <a:rPr dirty="0"/>
              <a:t>Day</a:t>
            </a:r>
            <a:r>
              <a:rPr dirty="0" spc="-70"/>
              <a:t> </a:t>
            </a:r>
            <a:r>
              <a:rPr dirty="0" spc="-50"/>
              <a:t>2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34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78739" y="730673"/>
            <a:ext cx="6322695" cy="492696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800">
                <a:latin typeface="Calibri"/>
                <a:cs typeface="Calibri"/>
              </a:rPr>
              <a:t>Session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2: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Symmetry</a:t>
            </a:r>
            <a:r>
              <a:rPr dirty="0" sz="2800" spc="-8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(D.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Hicks)</a:t>
            </a:r>
            <a:endParaRPr sz="28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 spc="-45">
                <a:latin typeface="Calibri"/>
                <a:cs typeface="Calibri"/>
              </a:rPr>
              <a:t>AFLOW-</a:t>
            </a:r>
            <a:r>
              <a:rPr dirty="0" sz="2400">
                <a:latin typeface="Calibri"/>
                <a:cs typeface="Calibri"/>
              </a:rPr>
              <a:t>SYM </a:t>
            </a:r>
            <a:r>
              <a:rPr dirty="0" sz="2400" spc="-10">
                <a:latin typeface="Calibri"/>
                <a:cs typeface="Calibri"/>
              </a:rPr>
              <a:t>algorithm</a:t>
            </a:r>
            <a:endParaRPr sz="24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 spc="-45">
                <a:latin typeface="Calibri"/>
                <a:cs typeface="Calibri"/>
              </a:rPr>
              <a:t>AFLOW-</a:t>
            </a:r>
            <a:r>
              <a:rPr dirty="0" sz="2400">
                <a:latin typeface="Calibri"/>
                <a:cs typeface="Calibri"/>
              </a:rPr>
              <a:t>SYM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output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files</a:t>
            </a:r>
            <a:endParaRPr sz="24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 spc="-45">
                <a:latin typeface="Calibri"/>
                <a:cs typeface="Calibri"/>
              </a:rPr>
              <a:t>AFLOW-</a:t>
            </a:r>
            <a:r>
              <a:rPr dirty="0" sz="2400">
                <a:latin typeface="Calibri"/>
                <a:cs typeface="Calibri"/>
              </a:rPr>
              <a:t>SYM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command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line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interface</a:t>
            </a:r>
            <a:endParaRPr sz="24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 spc="-45">
                <a:latin typeface="Calibri"/>
                <a:cs typeface="Calibri"/>
              </a:rPr>
              <a:t>AFLOW-</a:t>
            </a:r>
            <a:r>
              <a:rPr dirty="0" sz="2400">
                <a:latin typeface="Calibri"/>
                <a:cs typeface="Calibri"/>
              </a:rPr>
              <a:t>SYM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Python</a:t>
            </a:r>
            <a:r>
              <a:rPr dirty="0" sz="2400" spc="-10">
                <a:latin typeface="Calibri"/>
                <a:cs typeface="Calibri"/>
              </a:rPr>
              <a:t> wrapper</a:t>
            </a:r>
            <a:endParaRPr sz="24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>
                <a:latin typeface="Calibri"/>
                <a:cs typeface="Calibri"/>
              </a:rPr>
              <a:t>Brillouin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zone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AFLOW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Standard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 i="1">
                <a:latin typeface="Calibri"/>
                <a:cs typeface="Calibri"/>
              </a:rPr>
              <a:t>k</a:t>
            </a:r>
            <a:r>
              <a:rPr dirty="0" sz="2400" spc="-10">
                <a:latin typeface="Calibri"/>
                <a:cs typeface="Calibri"/>
              </a:rPr>
              <a:t>-</a:t>
            </a:r>
            <a:r>
              <a:rPr dirty="0" sz="2400" spc="-20">
                <a:latin typeface="Calibri"/>
                <a:cs typeface="Calibri"/>
              </a:rPr>
              <a:t>path</a:t>
            </a:r>
            <a:endParaRPr sz="24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 spc="-45">
                <a:latin typeface="Calibri"/>
                <a:cs typeface="Calibri"/>
              </a:rPr>
              <a:t>AFLOW-</a:t>
            </a:r>
            <a:r>
              <a:rPr dirty="0" sz="2400">
                <a:latin typeface="Calibri"/>
                <a:cs typeface="Calibri"/>
              </a:rPr>
              <a:t>SYM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via</a:t>
            </a:r>
            <a:r>
              <a:rPr dirty="0" sz="2400" spc="15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AFLOW-</a:t>
            </a:r>
            <a:r>
              <a:rPr dirty="0" sz="2400" spc="-10">
                <a:latin typeface="Calibri"/>
                <a:cs typeface="Calibri"/>
              </a:rPr>
              <a:t>Online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894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dirty="0" sz="2800">
                <a:latin typeface="Calibri"/>
                <a:cs typeface="Calibri"/>
              </a:rPr>
              <a:t>Session</a:t>
            </a:r>
            <a:r>
              <a:rPr dirty="0" sz="2800" spc="-9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3:</a:t>
            </a:r>
            <a:r>
              <a:rPr dirty="0" sz="2800" spc="-8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Structure</a:t>
            </a:r>
            <a:r>
              <a:rPr dirty="0" sz="2800" spc="-9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prototyping</a:t>
            </a:r>
            <a:r>
              <a:rPr dirty="0" sz="2800" spc="-9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(D.</a:t>
            </a:r>
            <a:r>
              <a:rPr dirty="0" sz="2800" spc="-8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Hicks)</a:t>
            </a:r>
            <a:endParaRPr sz="28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>
                <a:latin typeface="Calibri"/>
                <a:cs typeface="Calibri"/>
              </a:rPr>
              <a:t>Resolving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material/structural </a:t>
            </a:r>
            <a:r>
              <a:rPr dirty="0" sz="2400" spc="-10">
                <a:latin typeface="Calibri"/>
                <a:cs typeface="Calibri"/>
              </a:rPr>
              <a:t>prototypes</a:t>
            </a:r>
            <a:endParaRPr sz="24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>
                <a:latin typeface="Calibri"/>
                <a:cs typeface="Calibri"/>
              </a:rPr>
              <a:t>AFLOW</a:t>
            </a:r>
            <a:r>
              <a:rPr dirty="0" sz="2400" spc="-1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Crystal</a:t>
            </a:r>
            <a:r>
              <a:rPr dirty="0" sz="2400" spc="-1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Prototypes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(encyclopedia)</a:t>
            </a:r>
            <a:endParaRPr sz="24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>
                <a:latin typeface="Calibri"/>
                <a:cs typeface="Calibri"/>
              </a:rPr>
              <a:t>AFLOW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prototype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generation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787400"/>
          </a:xfrm>
          <a:custGeom>
            <a:avLst/>
            <a:gdLst/>
            <a:ahLst/>
            <a:cxnLst/>
            <a:rect l="l" t="t" r="r" b="b"/>
            <a:pathLst>
              <a:path w="9144000" h="787400">
                <a:moveTo>
                  <a:pt x="9144000" y="0"/>
                </a:moveTo>
                <a:lnTo>
                  <a:pt x="0" y="0"/>
                </a:lnTo>
                <a:lnTo>
                  <a:pt x="0" y="787400"/>
                </a:lnTo>
                <a:lnTo>
                  <a:pt x="9144000" y="787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96439">
              <a:lnSpc>
                <a:spcPct val="100000"/>
              </a:lnSpc>
              <a:spcBef>
                <a:spcPts val="100"/>
              </a:spcBef>
            </a:pPr>
            <a:r>
              <a:rPr dirty="0"/>
              <a:t>Outline:</a:t>
            </a:r>
            <a:r>
              <a:rPr dirty="0" spc="-60"/>
              <a:t> </a:t>
            </a:r>
            <a:r>
              <a:rPr dirty="0"/>
              <a:t>Day</a:t>
            </a:r>
            <a:r>
              <a:rPr dirty="0" spc="-70"/>
              <a:t> </a:t>
            </a:r>
            <a:r>
              <a:rPr dirty="0" spc="-50"/>
              <a:t>3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34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78739" y="745236"/>
            <a:ext cx="8257540" cy="5617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ts val="3105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>
                <a:latin typeface="Calibri"/>
                <a:cs typeface="Calibri"/>
              </a:rPr>
              <a:t>Session</a:t>
            </a:r>
            <a:r>
              <a:rPr dirty="0" sz="2600" spc="-6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4:</a:t>
            </a:r>
            <a:r>
              <a:rPr dirty="0" sz="2600" spc="-6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Thermodynamic</a:t>
            </a:r>
            <a:r>
              <a:rPr dirty="0" sz="2600" spc="-6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stability</a:t>
            </a:r>
            <a:r>
              <a:rPr dirty="0" sz="2600" spc="-6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(C.</a:t>
            </a:r>
            <a:r>
              <a:rPr dirty="0" sz="2600" spc="-5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Oses)</a:t>
            </a:r>
            <a:endParaRPr sz="2600">
              <a:latin typeface="Calibri"/>
              <a:cs typeface="Calibri"/>
            </a:endParaRPr>
          </a:p>
          <a:p>
            <a:pPr lvl="1" marL="697865" indent="-227965">
              <a:lnSpc>
                <a:spcPts val="2600"/>
              </a:lnSpc>
              <a:buFont typeface="Arial"/>
              <a:buChar char="•"/>
              <a:tabLst>
                <a:tab pos="697865" algn="l"/>
              </a:tabLst>
            </a:pPr>
            <a:r>
              <a:rPr dirty="0" sz="2200">
                <a:latin typeface="Calibri"/>
                <a:cs typeface="Calibri"/>
              </a:rPr>
              <a:t>Identifying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stable</a:t>
            </a:r>
            <a:r>
              <a:rPr dirty="0" sz="2200" spc="-70">
                <a:latin typeface="Calibri"/>
                <a:cs typeface="Calibri"/>
              </a:rPr>
              <a:t> </a:t>
            </a:r>
            <a:r>
              <a:rPr dirty="0" sz="2200" i="1">
                <a:latin typeface="Calibri"/>
                <a:cs typeface="Calibri"/>
              </a:rPr>
              <a:t>vs</a:t>
            </a:r>
            <a:r>
              <a:rPr dirty="0" sz="2200">
                <a:latin typeface="Calibri"/>
                <a:cs typeface="Calibri"/>
              </a:rPr>
              <a:t>.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unstable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structures</a:t>
            </a:r>
            <a:endParaRPr sz="2200">
              <a:latin typeface="Calibri"/>
              <a:cs typeface="Calibri"/>
            </a:endParaRPr>
          </a:p>
          <a:p>
            <a:pPr lvl="1" marL="697865" indent="-227965">
              <a:lnSpc>
                <a:spcPts val="2605"/>
              </a:lnSpc>
              <a:buFont typeface="Arial"/>
              <a:buChar char="•"/>
              <a:tabLst>
                <a:tab pos="697865" algn="l"/>
              </a:tabLst>
            </a:pPr>
            <a:r>
              <a:rPr dirty="0" sz="2200">
                <a:latin typeface="Calibri"/>
                <a:cs typeface="Calibri"/>
              </a:rPr>
              <a:t>Applications: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Rare-</a:t>
            </a:r>
            <a:r>
              <a:rPr dirty="0" sz="2200">
                <a:latin typeface="Calibri"/>
                <a:cs typeface="Calibri"/>
              </a:rPr>
              <a:t>earth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free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Heusler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magnets</a:t>
            </a:r>
            <a:endParaRPr sz="2200">
              <a:latin typeface="Calibri"/>
              <a:cs typeface="Calibri"/>
            </a:endParaRPr>
          </a:p>
          <a:p>
            <a:pPr lvl="1" marL="697865" indent="-227965">
              <a:lnSpc>
                <a:spcPts val="2630"/>
              </a:lnSpc>
              <a:buFont typeface="Arial"/>
              <a:buChar char="•"/>
              <a:tabLst>
                <a:tab pos="697865" algn="l"/>
              </a:tabLst>
            </a:pPr>
            <a:r>
              <a:rPr dirty="0" sz="2200" spc="-45">
                <a:latin typeface="Calibri"/>
                <a:cs typeface="Calibri"/>
              </a:rPr>
              <a:t>AFLOW-</a:t>
            </a:r>
            <a:r>
              <a:rPr dirty="0" sz="2200" spc="-20">
                <a:latin typeface="Calibri"/>
                <a:cs typeface="Calibri"/>
              </a:rPr>
              <a:t>CHULL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70"/>
              </a:spcBef>
              <a:buFont typeface="Arial"/>
              <a:buChar char="•"/>
            </a:pP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ts val="3105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>
                <a:latin typeface="Calibri"/>
                <a:cs typeface="Calibri"/>
              </a:rPr>
              <a:t>Session</a:t>
            </a:r>
            <a:r>
              <a:rPr dirty="0" sz="2600" spc="-5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5:</a:t>
            </a:r>
            <a:r>
              <a:rPr dirty="0" sz="2600" spc="-5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Thermodynamics</a:t>
            </a:r>
            <a:r>
              <a:rPr dirty="0" sz="2600" spc="-5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of</a:t>
            </a:r>
            <a:r>
              <a:rPr dirty="0" sz="2600" spc="-5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polar</a:t>
            </a:r>
            <a:r>
              <a:rPr dirty="0" sz="2600" spc="-4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materials</a:t>
            </a:r>
            <a:r>
              <a:rPr dirty="0" sz="2600" spc="-5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(R.</a:t>
            </a:r>
            <a:r>
              <a:rPr dirty="0" sz="2600" spc="-4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Friedrich)</a:t>
            </a:r>
            <a:endParaRPr sz="2600">
              <a:latin typeface="Calibri"/>
              <a:cs typeface="Calibri"/>
            </a:endParaRPr>
          </a:p>
          <a:p>
            <a:pPr lvl="1" marL="697865" indent="-227965">
              <a:lnSpc>
                <a:spcPts val="2610"/>
              </a:lnSpc>
              <a:buFont typeface="Arial"/>
              <a:buChar char="•"/>
              <a:tabLst>
                <a:tab pos="697865" algn="l"/>
              </a:tabLst>
            </a:pPr>
            <a:r>
              <a:rPr dirty="0" sz="2200">
                <a:latin typeface="Calibri"/>
                <a:cs typeface="Calibri"/>
              </a:rPr>
              <a:t>Thermodynamic</a:t>
            </a:r>
            <a:r>
              <a:rPr dirty="0" sz="2200" spc="-8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stability</a:t>
            </a:r>
            <a:r>
              <a:rPr dirty="0" sz="2200" spc="-7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-7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polar</a:t>
            </a:r>
            <a:r>
              <a:rPr dirty="0" sz="2200" spc="-7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materials:</a:t>
            </a:r>
            <a:r>
              <a:rPr dirty="0" sz="2200" spc="-75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CCE</a:t>
            </a:r>
            <a:endParaRPr sz="2200">
              <a:latin typeface="Calibri"/>
              <a:cs typeface="Calibri"/>
            </a:endParaRPr>
          </a:p>
          <a:p>
            <a:pPr lvl="1" marL="697865" indent="-227965">
              <a:lnSpc>
                <a:spcPts val="2605"/>
              </a:lnSpc>
              <a:buFont typeface="Arial"/>
              <a:buChar char="•"/>
              <a:tabLst>
                <a:tab pos="697865" algn="l"/>
              </a:tabLst>
            </a:pPr>
            <a:r>
              <a:rPr dirty="0" sz="2200">
                <a:latin typeface="Calibri"/>
                <a:cs typeface="Calibri"/>
              </a:rPr>
              <a:t>Application:</a:t>
            </a:r>
            <a:r>
              <a:rPr dirty="0" sz="2200" spc="-7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Thermodynamic</a:t>
            </a:r>
            <a:r>
              <a:rPr dirty="0" sz="2200" spc="-8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stability</a:t>
            </a:r>
            <a:r>
              <a:rPr dirty="0" sz="2200" spc="-7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-7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ternary</a:t>
            </a:r>
            <a:r>
              <a:rPr dirty="0" sz="2200" spc="-7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oxides</a:t>
            </a:r>
            <a:r>
              <a:rPr dirty="0" sz="2200" spc="-7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and</a:t>
            </a:r>
            <a:r>
              <a:rPr dirty="0" sz="2200" spc="-8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halides</a:t>
            </a:r>
            <a:endParaRPr sz="2200">
              <a:latin typeface="Calibri"/>
              <a:cs typeface="Calibri"/>
            </a:endParaRPr>
          </a:p>
          <a:p>
            <a:pPr lvl="1" marL="697865" indent="-227965">
              <a:lnSpc>
                <a:spcPts val="2615"/>
              </a:lnSpc>
              <a:buFont typeface="Arial"/>
              <a:buChar char="•"/>
              <a:tabLst>
                <a:tab pos="697865" algn="l"/>
              </a:tabLst>
            </a:pPr>
            <a:r>
              <a:rPr dirty="0" sz="2200" spc="-45">
                <a:latin typeface="Calibri"/>
                <a:cs typeface="Calibri"/>
              </a:rPr>
              <a:t>AFLOW-</a:t>
            </a:r>
            <a:r>
              <a:rPr dirty="0" sz="2200" spc="-25">
                <a:latin typeface="Calibri"/>
                <a:cs typeface="Calibri"/>
              </a:rPr>
              <a:t>CCE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65"/>
              </a:spcBef>
              <a:buFont typeface="Arial"/>
              <a:buChar char="•"/>
            </a:pP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ts val="3115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>
                <a:latin typeface="Calibri"/>
                <a:cs typeface="Calibri"/>
              </a:rPr>
              <a:t>Session</a:t>
            </a:r>
            <a:r>
              <a:rPr dirty="0" sz="2600" spc="-6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6:</a:t>
            </a:r>
            <a:r>
              <a:rPr dirty="0" sz="2600" spc="-5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Disorder</a:t>
            </a:r>
            <a:r>
              <a:rPr dirty="0" sz="2600" spc="-4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(C.</a:t>
            </a:r>
            <a:r>
              <a:rPr dirty="0" sz="2600" spc="-5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Oses)</a:t>
            </a:r>
            <a:endParaRPr sz="2600">
              <a:latin typeface="Calibri"/>
              <a:cs typeface="Calibri"/>
            </a:endParaRPr>
          </a:p>
          <a:p>
            <a:pPr lvl="1" marL="697865" indent="-227965">
              <a:lnSpc>
                <a:spcPts val="2610"/>
              </a:lnSpc>
              <a:buFont typeface="Arial"/>
              <a:buChar char="•"/>
              <a:tabLst>
                <a:tab pos="697865" algn="l"/>
              </a:tabLst>
            </a:pPr>
            <a:r>
              <a:rPr dirty="0" sz="2200">
                <a:latin typeface="Calibri"/>
                <a:cs typeface="Calibri"/>
              </a:rPr>
              <a:t>Resolving</a:t>
            </a:r>
            <a:r>
              <a:rPr dirty="0" sz="2200" spc="-12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material/structural</a:t>
            </a:r>
            <a:r>
              <a:rPr dirty="0" sz="2200" spc="-114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prototypes</a:t>
            </a:r>
            <a:endParaRPr sz="2200">
              <a:latin typeface="Calibri"/>
              <a:cs typeface="Calibri"/>
            </a:endParaRPr>
          </a:p>
          <a:p>
            <a:pPr lvl="1" marL="697865" indent="-227965">
              <a:lnSpc>
                <a:spcPts val="2590"/>
              </a:lnSpc>
              <a:buFont typeface="Arial"/>
              <a:buChar char="•"/>
              <a:tabLst>
                <a:tab pos="697865" algn="l"/>
              </a:tabLst>
            </a:pPr>
            <a:r>
              <a:rPr dirty="0" sz="2200" spc="-45">
                <a:latin typeface="Calibri"/>
                <a:cs typeface="Calibri"/>
              </a:rPr>
              <a:t>AFLOW-</a:t>
            </a:r>
            <a:r>
              <a:rPr dirty="0" sz="2200">
                <a:latin typeface="Calibri"/>
                <a:cs typeface="Calibri"/>
              </a:rPr>
              <a:t>POCC: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Ensemble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average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properties</a:t>
            </a:r>
            <a:endParaRPr sz="2200">
              <a:latin typeface="Calibri"/>
              <a:cs typeface="Calibri"/>
            </a:endParaRPr>
          </a:p>
          <a:p>
            <a:pPr lvl="1" marL="697865" indent="-227965">
              <a:lnSpc>
                <a:spcPts val="2605"/>
              </a:lnSpc>
              <a:buFont typeface="Arial"/>
              <a:buChar char="•"/>
              <a:tabLst>
                <a:tab pos="697865" algn="l"/>
              </a:tabLst>
            </a:pPr>
            <a:r>
              <a:rPr dirty="0" sz="2200" spc="-45">
                <a:latin typeface="Calibri"/>
                <a:cs typeface="Calibri"/>
              </a:rPr>
              <a:t>AFLOW-</a:t>
            </a:r>
            <a:r>
              <a:rPr dirty="0" sz="2200">
                <a:latin typeface="Calibri"/>
                <a:cs typeface="Calibri"/>
              </a:rPr>
              <a:t>POCC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algorithm</a:t>
            </a:r>
            <a:endParaRPr sz="2200">
              <a:latin typeface="Calibri"/>
              <a:cs typeface="Calibri"/>
            </a:endParaRPr>
          </a:p>
          <a:p>
            <a:pPr lvl="1" marL="697865" indent="-227965">
              <a:lnSpc>
                <a:spcPts val="2605"/>
              </a:lnSpc>
              <a:buFont typeface="Arial"/>
              <a:buChar char="•"/>
              <a:tabLst>
                <a:tab pos="697865" algn="l"/>
              </a:tabLst>
            </a:pPr>
            <a:r>
              <a:rPr dirty="0" sz="2200" spc="-45">
                <a:latin typeface="Calibri"/>
                <a:cs typeface="Calibri"/>
              </a:rPr>
              <a:t>AFLOW-</a:t>
            </a:r>
            <a:r>
              <a:rPr dirty="0" sz="2200">
                <a:latin typeface="Calibri"/>
                <a:cs typeface="Calibri"/>
              </a:rPr>
              <a:t>POCC via </a:t>
            </a:r>
            <a:r>
              <a:rPr dirty="0" sz="2200" spc="-45">
                <a:latin typeface="Calibri"/>
                <a:cs typeface="Calibri"/>
              </a:rPr>
              <a:t>AFLOW-</a:t>
            </a:r>
            <a:r>
              <a:rPr dirty="0" sz="2200" spc="-10">
                <a:latin typeface="Calibri"/>
                <a:cs typeface="Calibri"/>
              </a:rPr>
              <a:t>Online</a:t>
            </a:r>
            <a:endParaRPr sz="2200">
              <a:latin typeface="Calibri"/>
              <a:cs typeface="Calibri"/>
            </a:endParaRPr>
          </a:p>
          <a:p>
            <a:pPr lvl="1" marL="697865" indent="-227965">
              <a:lnSpc>
                <a:spcPts val="2615"/>
              </a:lnSpc>
              <a:buFont typeface="Arial"/>
              <a:buChar char="•"/>
              <a:tabLst>
                <a:tab pos="697865" algn="l"/>
              </a:tabLst>
            </a:pPr>
            <a:r>
              <a:rPr dirty="0" sz="2200" spc="-45">
                <a:latin typeface="Calibri"/>
                <a:cs typeface="Calibri"/>
              </a:rPr>
              <a:t>AFLOW-</a:t>
            </a:r>
            <a:r>
              <a:rPr dirty="0" sz="2200">
                <a:latin typeface="Calibri"/>
                <a:cs typeface="Calibri"/>
              </a:rPr>
              <a:t>POCC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command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line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interface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787400"/>
          </a:xfrm>
          <a:custGeom>
            <a:avLst/>
            <a:gdLst/>
            <a:ahLst/>
            <a:cxnLst/>
            <a:rect l="l" t="t" r="r" b="b"/>
            <a:pathLst>
              <a:path w="9144000" h="787400">
                <a:moveTo>
                  <a:pt x="9144000" y="0"/>
                </a:moveTo>
                <a:lnTo>
                  <a:pt x="0" y="0"/>
                </a:lnTo>
                <a:lnTo>
                  <a:pt x="0" y="787400"/>
                </a:lnTo>
                <a:lnTo>
                  <a:pt x="9144000" y="787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96439">
              <a:lnSpc>
                <a:spcPct val="100000"/>
              </a:lnSpc>
              <a:spcBef>
                <a:spcPts val="100"/>
              </a:spcBef>
            </a:pPr>
            <a:r>
              <a:rPr dirty="0"/>
              <a:t>Outline:</a:t>
            </a:r>
            <a:r>
              <a:rPr dirty="0" spc="-60"/>
              <a:t> </a:t>
            </a:r>
            <a:r>
              <a:rPr dirty="0"/>
              <a:t>Day</a:t>
            </a:r>
            <a:r>
              <a:rPr dirty="0" spc="-70"/>
              <a:t> </a:t>
            </a:r>
            <a:r>
              <a:rPr dirty="0" spc="-50"/>
              <a:t>4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34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78739" y="730673"/>
            <a:ext cx="7703820" cy="505206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800">
                <a:latin typeface="Calibri"/>
                <a:cs typeface="Calibri"/>
              </a:rPr>
              <a:t>Session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7: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Thermomechanical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properties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(C.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Toher)</a:t>
            </a:r>
            <a:endParaRPr sz="28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 spc="-45">
                <a:latin typeface="Calibri"/>
                <a:cs typeface="Calibri"/>
              </a:rPr>
              <a:t>AFLOW-</a:t>
            </a:r>
            <a:r>
              <a:rPr dirty="0" sz="2400">
                <a:latin typeface="Calibri"/>
                <a:cs typeface="Calibri"/>
              </a:rPr>
              <a:t>AEL: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Elastic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properties</a:t>
            </a:r>
            <a:endParaRPr sz="24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 spc="-45">
                <a:latin typeface="Calibri"/>
                <a:cs typeface="Calibri"/>
              </a:rPr>
              <a:t>AFLOW-</a:t>
            </a:r>
            <a:r>
              <a:rPr dirty="0" sz="2400">
                <a:latin typeface="Calibri"/>
                <a:cs typeface="Calibri"/>
              </a:rPr>
              <a:t>AGL: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Debye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775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dirty="0" sz="2800">
                <a:latin typeface="Calibri"/>
                <a:cs typeface="Calibri"/>
              </a:rPr>
              <a:t>Session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8: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40">
                <a:latin typeface="Calibri"/>
                <a:cs typeface="Calibri"/>
              </a:rPr>
              <a:t>AFLOW.org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database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and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APIs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(M.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Esters)</a:t>
            </a:r>
            <a:endParaRPr sz="28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 spc="-40">
                <a:latin typeface="Calibri"/>
                <a:cs typeface="Calibri"/>
              </a:rPr>
              <a:t>AFLOW.org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database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structure</a:t>
            </a:r>
            <a:endParaRPr sz="24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>
                <a:latin typeface="Calibri"/>
                <a:cs typeface="Calibri"/>
              </a:rPr>
              <a:t>AFLOW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60">
                <a:latin typeface="Calibri"/>
                <a:cs typeface="Calibri"/>
              </a:rPr>
              <a:t>REST-</a:t>
            </a:r>
            <a:r>
              <a:rPr dirty="0" sz="2400" spc="-25">
                <a:latin typeface="Calibri"/>
                <a:cs typeface="Calibri"/>
              </a:rPr>
              <a:t>API</a:t>
            </a:r>
            <a:endParaRPr sz="24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>
                <a:latin typeface="Calibri"/>
                <a:cs typeface="Calibri"/>
              </a:rPr>
              <a:t>AFLUX: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AFLOW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Search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API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80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dirty="0" sz="2800">
                <a:latin typeface="Calibri"/>
                <a:cs typeface="Calibri"/>
              </a:rPr>
              <a:t>Session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9: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Machine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Learning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(C.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Toher)</a:t>
            </a:r>
            <a:endParaRPr sz="28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>
                <a:latin typeface="Calibri"/>
                <a:cs typeface="Calibri"/>
              </a:rPr>
              <a:t>PLMF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representation</a:t>
            </a:r>
            <a:endParaRPr sz="2400">
              <a:latin typeface="Calibri"/>
              <a:cs typeface="Calibri"/>
            </a:endParaRPr>
          </a:p>
          <a:p>
            <a:pPr lvl="1" marL="697230" indent="-227329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7230" algn="l"/>
              </a:tabLst>
            </a:pPr>
            <a:r>
              <a:rPr dirty="0" sz="2400" spc="-45">
                <a:latin typeface="Calibri"/>
                <a:cs typeface="Calibri"/>
              </a:rPr>
              <a:t>AFLOW-</a:t>
            </a:r>
            <a:r>
              <a:rPr dirty="0" sz="2400">
                <a:latin typeface="Calibri"/>
                <a:cs typeface="Calibri"/>
              </a:rPr>
              <a:t>ML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API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787400"/>
          </a:xfrm>
          <a:custGeom>
            <a:avLst/>
            <a:gdLst/>
            <a:ahLst/>
            <a:cxnLst/>
            <a:rect l="l" t="t" r="r" b="b"/>
            <a:pathLst>
              <a:path w="9144000" h="787400">
                <a:moveTo>
                  <a:pt x="9144000" y="0"/>
                </a:moveTo>
                <a:lnTo>
                  <a:pt x="0" y="0"/>
                </a:lnTo>
                <a:lnTo>
                  <a:pt x="0" y="787400"/>
                </a:lnTo>
                <a:lnTo>
                  <a:pt x="9144000" y="787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96439">
              <a:lnSpc>
                <a:spcPct val="100000"/>
              </a:lnSpc>
              <a:spcBef>
                <a:spcPts val="100"/>
              </a:spcBef>
            </a:pPr>
            <a:r>
              <a:rPr dirty="0"/>
              <a:t>Outline:</a:t>
            </a:r>
            <a:r>
              <a:rPr dirty="0" spc="-60"/>
              <a:t> </a:t>
            </a:r>
            <a:r>
              <a:rPr dirty="0"/>
              <a:t>Day</a:t>
            </a:r>
            <a:r>
              <a:rPr dirty="0" spc="-70"/>
              <a:t> </a:t>
            </a:r>
            <a:r>
              <a:rPr dirty="0" spc="-50"/>
              <a:t>5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34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78739" y="727593"/>
            <a:ext cx="8861425" cy="557149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>
                <a:latin typeface="Calibri"/>
                <a:cs typeface="Calibri"/>
              </a:rPr>
              <a:t>Session</a:t>
            </a:r>
            <a:r>
              <a:rPr dirty="0" sz="2600" spc="-4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10:</a:t>
            </a:r>
            <a:r>
              <a:rPr dirty="0" sz="2600" spc="-40">
                <a:latin typeface="Calibri"/>
                <a:cs typeface="Calibri"/>
              </a:rPr>
              <a:t> </a:t>
            </a:r>
            <a:r>
              <a:rPr dirty="0" sz="2600" spc="-50">
                <a:latin typeface="Calibri"/>
                <a:cs typeface="Calibri"/>
              </a:rPr>
              <a:t>AFLOW-</a:t>
            </a:r>
            <a:r>
              <a:rPr dirty="0" sz="2600" spc="-10">
                <a:latin typeface="Calibri"/>
                <a:cs typeface="Calibri"/>
              </a:rPr>
              <a:t>XtalFinder</a:t>
            </a:r>
            <a:r>
              <a:rPr dirty="0" sz="2600" spc="-4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(D.</a:t>
            </a:r>
            <a:r>
              <a:rPr dirty="0" sz="2600" spc="-3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Hicks)</a:t>
            </a:r>
            <a:endParaRPr sz="2600">
              <a:latin typeface="Calibri"/>
              <a:cs typeface="Calibri"/>
            </a:endParaRPr>
          </a:p>
          <a:p>
            <a:pPr lvl="1" marL="697865" indent="-22796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2200" spc="-45">
                <a:latin typeface="Calibri"/>
                <a:cs typeface="Calibri"/>
              </a:rPr>
              <a:t>AFLOW-</a:t>
            </a:r>
            <a:r>
              <a:rPr dirty="0" sz="2200" spc="-10">
                <a:latin typeface="Calibri"/>
                <a:cs typeface="Calibri"/>
              </a:rPr>
              <a:t>Xtalfinder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algorithm</a:t>
            </a:r>
            <a:endParaRPr sz="2200">
              <a:latin typeface="Calibri"/>
              <a:cs typeface="Calibri"/>
            </a:endParaRPr>
          </a:p>
          <a:p>
            <a:pPr lvl="1" marL="697865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2200" spc="-45">
                <a:latin typeface="Calibri"/>
                <a:cs typeface="Calibri"/>
              </a:rPr>
              <a:t>AFLOW-</a:t>
            </a:r>
            <a:r>
              <a:rPr dirty="0" sz="2200" spc="-10">
                <a:latin typeface="Calibri"/>
                <a:cs typeface="Calibri"/>
              </a:rPr>
              <a:t>Xtalfinder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command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line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interface</a:t>
            </a:r>
            <a:endParaRPr sz="2200">
              <a:latin typeface="Calibri"/>
              <a:cs typeface="Calibri"/>
            </a:endParaRPr>
          </a:p>
          <a:p>
            <a:pPr lvl="1" marL="697865" indent="-227965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2200" spc="-45">
                <a:latin typeface="Calibri"/>
                <a:cs typeface="Calibri"/>
              </a:rPr>
              <a:t>AFLOW-</a:t>
            </a:r>
            <a:r>
              <a:rPr dirty="0" sz="2200" spc="-10">
                <a:latin typeface="Calibri"/>
                <a:cs typeface="Calibri"/>
              </a:rPr>
              <a:t>Xtalfinder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Python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wrapper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755"/>
              </a:spcBef>
              <a:buFont typeface="Arial"/>
              <a:buChar char="•"/>
            </a:pP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dirty="0" sz="2600">
                <a:latin typeface="Calibri"/>
                <a:cs typeface="Calibri"/>
              </a:rPr>
              <a:t>Session</a:t>
            </a:r>
            <a:r>
              <a:rPr dirty="0" sz="2600" spc="-5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11:</a:t>
            </a:r>
            <a:r>
              <a:rPr dirty="0" sz="2600" spc="-4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Phonons</a:t>
            </a:r>
            <a:r>
              <a:rPr dirty="0" sz="2600" spc="-4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in</a:t>
            </a:r>
            <a:r>
              <a:rPr dirty="0" sz="2600" spc="-4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the</a:t>
            </a:r>
            <a:r>
              <a:rPr dirty="0" sz="2600" spc="-5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Harmonic</a:t>
            </a:r>
            <a:r>
              <a:rPr dirty="0" sz="2600" spc="-4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Approximation</a:t>
            </a:r>
            <a:r>
              <a:rPr dirty="0" sz="2600" spc="-4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(M.</a:t>
            </a:r>
            <a:r>
              <a:rPr dirty="0" sz="2600" spc="-3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Esters)</a:t>
            </a:r>
            <a:endParaRPr sz="2600">
              <a:latin typeface="Calibri"/>
              <a:cs typeface="Calibri"/>
            </a:endParaRPr>
          </a:p>
          <a:p>
            <a:pPr lvl="1" marL="697865" indent="-22796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2200" spc="-10">
                <a:latin typeface="Calibri"/>
                <a:cs typeface="Calibri"/>
              </a:rPr>
              <a:t>Introduction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to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phonons</a:t>
            </a:r>
            <a:endParaRPr sz="2200">
              <a:latin typeface="Calibri"/>
              <a:cs typeface="Calibri"/>
            </a:endParaRPr>
          </a:p>
          <a:p>
            <a:pPr lvl="1" marL="697865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2200" spc="-45">
                <a:latin typeface="Calibri"/>
                <a:cs typeface="Calibri"/>
              </a:rPr>
              <a:t>AFLOW-</a:t>
            </a:r>
            <a:r>
              <a:rPr dirty="0" sz="2200">
                <a:latin typeface="Calibri"/>
                <a:cs typeface="Calibri"/>
              </a:rPr>
              <a:t>APL: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Phonon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dispersions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and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phonon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DOS</a:t>
            </a:r>
            <a:endParaRPr sz="2200">
              <a:latin typeface="Calibri"/>
              <a:cs typeface="Calibri"/>
            </a:endParaRPr>
          </a:p>
          <a:p>
            <a:pPr lvl="1" marL="697865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2200" spc="-45">
                <a:latin typeface="Calibri"/>
                <a:cs typeface="Calibri"/>
              </a:rPr>
              <a:t>AFLOW-</a:t>
            </a:r>
            <a:r>
              <a:rPr dirty="0" sz="2200">
                <a:latin typeface="Calibri"/>
                <a:cs typeface="Calibri"/>
              </a:rPr>
              <a:t>APL:</a:t>
            </a:r>
            <a:r>
              <a:rPr dirty="0" sz="2200" spc="-7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Thermodynamic</a:t>
            </a:r>
            <a:r>
              <a:rPr dirty="0" sz="2200" spc="-8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properties</a:t>
            </a:r>
            <a:r>
              <a:rPr dirty="0" sz="2200" spc="-7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from</a:t>
            </a:r>
            <a:r>
              <a:rPr dirty="0" sz="2200" spc="-7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phonons</a:t>
            </a:r>
            <a:endParaRPr sz="2200">
              <a:latin typeface="Calibri"/>
              <a:cs typeface="Calibri"/>
            </a:endParaRPr>
          </a:p>
          <a:p>
            <a:pPr lvl="1" marL="697865" indent="-227965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2200" spc="-45">
                <a:latin typeface="Calibri"/>
                <a:cs typeface="Calibri"/>
              </a:rPr>
              <a:t>AFLOW-</a:t>
            </a:r>
            <a:r>
              <a:rPr dirty="0" sz="2200">
                <a:latin typeface="Calibri"/>
                <a:cs typeface="Calibri"/>
              </a:rPr>
              <a:t>APL: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Visualizing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atomic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displacements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855"/>
              </a:spcBef>
              <a:buFont typeface="Arial"/>
              <a:buChar char="•"/>
            </a:pP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dirty="0" sz="2600">
                <a:latin typeface="Calibri"/>
                <a:cs typeface="Calibri"/>
              </a:rPr>
              <a:t>Session</a:t>
            </a:r>
            <a:r>
              <a:rPr dirty="0" sz="2600" spc="-4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12:</a:t>
            </a:r>
            <a:r>
              <a:rPr dirty="0" sz="2600" spc="-3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The</a:t>
            </a:r>
            <a:r>
              <a:rPr dirty="0" sz="2600" spc="-5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Quasi-</a:t>
            </a:r>
            <a:r>
              <a:rPr dirty="0" sz="2600">
                <a:latin typeface="Calibri"/>
                <a:cs typeface="Calibri"/>
              </a:rPr>
              <a:t>Harmonic</a:t>
            </a:r>
            <a:r>
              <a:rPr dirty="0" sz="2600" spc="-3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Approximation</a:t>
            </a:r>
            <a:r>
              <a:rPr dirty="0" sz="2600" spc="-4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(A.</a:t>
            </a:r>
            <a:r>
              <a:rPr dirty="0" sz="2600" spc="-3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Smolyanyuk)</a:t>
            </a:r>
            <a:endParaRPr sz="2600">
              <a:latin typeface="Calibri"/>
              <a:cs typeface="Calibri"/>
            </a:endParaRPr>
          </a:p>
          <a:p>
            <a:pPr lvl="1" marL="697865" indent="-227965">
              <a:lnSpc>
                <a:spcPct val="100000"/>
              </a:lnSpc>
              <a:spcBef>
                <a:spcPts val="185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2200" spc="-10">
                <a:latin typeface="Calibri"/>
                <a:cs typeface="Calibri"/>
              </a:rPr>
              <a:t>Introduction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to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quasi-</a:t>
            </a:r>
            <a:r>
              <a:rPr dirty="0" sz="2200">
                <a:latin typeface="Calibri"/>
                <a:cs typeface="Calibri"/>
              </a:rPr>
              <a:t>harmonic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approximation</a:t>
            </a:r>
            <a:endParaRPr sz="2200">
              <a:latin typeface="Calibri"/>
              <a:cs typeface="Calibri"/>
            </a:endParaRPr>
          </a:p>
          <a:p>
            <a:pPr lvl="1" marL="697865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2200" spc="-45">
                <a:latin typeface="Calibri"/>
                <a:cs typeface="Calibri"/>
              </a:rPr>
              <a:t>AFLOW-</a:t>
            </a:r>
            <a:r>
              <a:rPr dirty="0" sz="2200">
                <a:latin typeface="Calibri"/>
                <a:cs typeface="Calibri"/>
              </a:rPr>
              <a:t>QHA:</a:t>
            </a:r>
            <a:r>
              <a:rPr dirty="0" sz="2200" spc="-7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Calculating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and</a:t>
            </a:r>
            <a:r>
              <a:rPr dirty="0" sz="2200" spc="-7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visualizing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thermodynamic</a:t>
            </a:r>
            <a:r>
              <a:rPr dirty="0" sz="2200" spc="-7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properties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3" y="1418607"/>
            <a:ext cx="9134436" cy="457835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9563" y="0"/>
            <a:ext cx="9134475" cy="787400"/>
          </a:xfrm>
          <a:custGeom>
            <a:avLst/>
            <a:gdLst/>
            <a:ahLst/>
            <a:cxnLst/>
            <a:rect l="l" t="t" r="r" b="b"/>
            <a:pathLst>
              <a:path w="9134475" h="787400">
                <a:moveTo>
                  <a:pt x="0" y="0"/>
                </a:moveTo>
                <a:lnTo>
                  <a:pt x="9134436" y="0"/>
                </a:lnTo>
                <a:lnTo>
                  <a:pt x="9134436" y="787400"/>
                </a:lnTo>
                <a:lnTo>
                  <a:pt x="0" y="787400"/>
                </a:lnTo>
                <a:lnTo>
                  <a:pt x="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05485">
              <a:lnSpc>
                <a:spcPct val="100000"/>
              </a:lnSpc>
              <a:spcBef>
                <a:spcPts val="100"/>
              </a:spcBef>
            </a:pPr>
            <a:r>
              <a:rPr dirty="0"/>
              <a:t>AFLOW</a:t>
            </a:r>
            <a:r>
              <a:rPr dirty="0" spc="-85"/>
              <a:t> </a:t>
            </a:r>
            <a:r>
              <a:rPr dirty="0"/>
              <a:t>School</a:t>
            </a:r>
            <a:r>
              <a:rPr dirty="0" spc="-85"/>
              <a:t> </a:t>
            </a:r>
            <a:r>
              <a:rPr dirty="0"/>
              <a:t>Zoom</a:t>
            </a:r>
            <a:r>
              <a:rPr dirty="0" spc="-90"/>
              <a:t> </a:t>
            </a:r>
            <a:r>
              <a:rPr dirty="0" spc="-10"/>
              <a:t>Logistics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1054368" y="4022628"/>
            <a:ext cx="3961765" cy="1839595"/>
            <a:chOff x="1054368" y="4022628"/>
            <a:chExt cx="3961765" cy="1839595"/>
          </a:xfrm>
        </p:grpSpPr>
        <p:sp>
          <p:nvSpPr>
            <p:cNvPr id="6" name="object 6" descr=""/>
            <p:cNvSpPr/>
            <p:nvPr/>
          </p:nvSpPr>
          <p:spPr>
            <a:xfrm>
              <a:off x="2814584" y="4418093"/>
              <a:ext cx="2201545" cy="1443990"/>
            </a:xfrm>
            <a:custGeom>
              <a:avLst/>
              <a:gdLst/>
              <a:ahLst/>
              <a:cxnLst/>
              <a:rect l="l" t="t" r="r" b="b"/>
              <a:pathLst>
                <a:path w="2201545" h="1443989">
                  <a:moveTo>
                    <a:pt x="1875044" y="1352124"/>
                  </a:moveTo>
                  <a:lnTo>
                    <a:pt x="1860090" y="1354426"/>
                  </a:lnTo>
                  <a:lnTo>
                    <a:pt x="1847614" y="1362019"/>
                  </a:lnTo>
                  <a:lnTo>
                    <a:pt x="1838895" y="1373738"/>
                  </a:lnTo>
                  <a:lnTo>
                    <a:pt x="1835216" y="1388413"/>
                  </a:lnTo>
                  <a:lnTo>
                    <a:pt x="1837517" y="1403366"/>
                  </a:lnTo>
                  <a:lnTo>
                    <a:pt x="1845111" y="1415843"/>
                  </a:lnTo>
                  <a:lnTo>
                    <a:pt x="1856829" y="1424562"/>
                  </a:lnTo>
                  <a:lnTo>
                    <a:pt x="1871505" y="1428241"/>
                  </a:lnTo>
                  <a:lnTo>
                    <a:pt x="2201114" y="1443568"/>
                  </a:lnTo>
                  <a:lnTo>
                    <a:pt x="2196505" y="1434454"/>
                  </a:lnTo>
                  <a:lnTo>
                    <a:pt x="2116927" y="1434454"/>
                  </a:lnTo>
                  <a:lnTo>
                    <a:pt x="1998633" y="1357871"/>
                  </a:lnTo>
                  <a:lnTo>
                    <a:pt x="1875044" y="1352124"/>
                  </a:lnTo>
                  <a:close/>
                </a:path>
                <a:path w="2201545" h="1443989">
                  <a:moveTo>
                    <a:pt x="1998633" y="1357871"/>
                  </a:moveTo>
                  <a:lnTo>
                    <a:pt x="2116927" y="1434454"/>
                  </a:lnTo>
                  <a:lnTo>
                    <a:pt x="2126499" y="1419669"/>
                  </a:lnTo>
                  <a:lnTo>
                    <a:pt x="2103639" y="1419669"/>
                  </a:lnTo>
                  <a:lnTo>
                    <a:pt x="2074165" y="1361383"/>
                  </a:lnTo>
                  <a:lnTo>
                    <a:pt x="1998633" y="1357871"/>
                  </a:lnTo>
                  <a:close/>
                </a:path>
                <a:path w="2201545" h="1443989">
                  <a:moveTo>
                    <a:pt x="2015605" y="1128283"/>
                  </a:moveTo>
                  <a:lnTo>
                    <a:pt x="2001019" y="1132304"/>
                  </a:lnTo>
                  <a:lnTo>
                    <a:pt x="1989136" y="1141668"/>
                  </a:lnTo>
                  <a:lnTo>
                    <a:pt x="1982014" y="1154419"/>
                  </a:lnTo>
                  <a:lnTo>
                    <a:pt x="1980192" y="1168911"/>
                  </a:lnTo>
                  <a:lnTo>
                    <a:pt x="1984212" y="1183497"/>
                  </a:lnTo>
                  <a:lnTo>
                    <a:pt x="2040043" y="1293905"/>
                  </a:lnTo>
                  <a:lnTo>
                    <a:pt x="2158338" y="1370488"/>
                  </a:lnTo>
                  <a:lnTo>
                    <a:pt x="2116927" y="1434454"/>
                  </a:lnTo>
                  <a:lnTo>
                    <a:pt x="2196505" y="1434454"/>
                  </a:lnTo>
                  <a:lnTo>
                    <a:pt x="2052213" y="1149111"/>
                  </a:lnTo>
                  <a:lnTo>
                    <a:pt x="2042848" y="1137227"/>
                  </a:lnTo>
                  <a:lnTo>
                    <a:pt x="2030097" y="1130104"/>
                  </a:lnTo>
                  <a:lnTo>
                    <a:pt x="2015605" y="1128283"/>
                  </a:lnTo>
                  <a:close/>
                </a:path>
                <a:path w="2201545" h="1443989">
                  <a:moveTo>
                    <a:pt x="2074165" y="1361383"/>
                  </a:moveTo>
                  <a:lnTo>
                    <a:pt x="2103639" y="1419669"/>
                  </a:lnTo>
                  <a:lnTo>
                    <a:pt x="2139410" y="1364417"/>
                  </a:lnTo>
                  <a:lnTo>
                    <a:pt x="2074165" y="1361383"/>
                  </a:lnTo>
                  <a:close/>
                </a:path>
                <a:path w="2201545" h="1443989">
                  <a:moveTo>
                    <a:pt x="2040043" y="1293905"/>
                  </a:moveTo>
                  <a:lnTo>
                    <a:pt x="2074165" y="1361383"/>
                  </a:lnTo>
                  <a:lnTo>
                    <a:pt x="2139410" y="1364417"/>
                  </a:lnTo>
                  <a:lnTo>
                    <a:pt x="2103639" y="1419669"/>
                  </a:lnTo>
                  <a:lnTo>
                    <a:pt x="2126499" y="1419669"/>
                  </a:lnTo>
                  <a:lnTo>
                    <a:pt x="2158338" y="1370488"/>
                  </a:lnTo>
                  <a:lnTo>
                    <a:pt x="2040043" y="1293905"/>
                  </a:lnTo>
                  <a:close/>
                </a:path>
                <a:path w="2201545" h="1443989">
                  <a:moveTo>
                    <a:pt x="41410" y="0"/>
                  </a:moveTo>
                  <a:lnTo>
                    <a:pt x="0" y="63966"/>
                  </a:lnTo>
                  <a:lnTo>
                    <a:pt x="1998633" y="1357871"/>
                  </a:lnTo>
                  <a:lnTo>
                    <a:pt x="2074165" y="1361383"/>
                  </a:lnTo>
                  <a:lnTo>
                    <a:pt x="2040043" y="1293905"/>
                  </a:lnTo>
                  <a:lnTo>
                    <a:pt x="4141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73393" y="4041678"/>
              <a:ext cx="1762125" cy="817244"/>
            </a:xfrm>
            <a:custGeom>
              <a:avLst/>
              <a:gdLst/>
              <a:ahLst/>
              <a:cxnLst/>
              <a:rect l="l" t="t" r="r" b="b"/>
              <a:pathLst>
                <a:path w="1762125" h="817245">
                  <a:moveTo>
                    <a:pt x="1625759" y="0"/>
                  </a:moveTo>
                  <a:lnTo>
                    <a:pt x="136134" y="0"/>
                  </a:lnTo>
                  <a:lnTo>
                    <a:pt x="93105" y="6940"/>
                  </a:lnTo>
                  <a:lnTo>
                    <a:pt x="55735" y="26266"/>
                  </a:lnTo>
                  <a:lnTo>
                    <a:pt x="26266" y="55735"/>
                  </a:lnTo>
                  <a:lnTo>
                    <a:pt x="6940" y="93105"/>
                  </a:lnTo>
                  <a:lnTo>
                    <a:pt x="0" y="136135"/>
                  </a:lnTo>
                  <a:lnTo>
                    <a:pt x="0" y="680661"/>
                  </a:lnTo>
                  <a:lnTo>
                    <a:pt x="6940" y="723690"/>
                  </a:lnTo>
                  <a:lnTo>
                    <a:pt x="26266" y="761061"/>
                  </a:lnTo>
                  <a:lnTo>
                    <a:pt x="55735" y="790530"/>
                  </a:lnTo>
                  <a:lnTo>
                    <a:pt x="93105" y="809856"/>
                  </a:lnTo>
                  <a:lnTo>
                    <a:pt x="136134" y="816796"/>
                  </a:lnTo>
                  <a:lnTo>
                    <a:pt x="1625759" y="816796"/>
                  </a:lnTo>
                  <a:lnTo>
                    <a:pt x="1668789" y="809856"/>
                  </a:lnTo>
                  <a:lnTo>
                    <a:pt x="1706159" y="790530"/>
                  </a:lnTo>
                  <a:lnTo>
                    <a:pt x="1735628" y="761061"/>
                  </a:lnTo>
                  <a:lnTo>
                    <a:pt x="1754954" y="723690"/>
                  </a:lnTo>
                  <a:lnTo>
                    <a:pt x="1761895" y="680661"/>
                  </a:lnTo>
                  <a:lnTo>
                    <a:pt x="1761895" y="136135"/>
                  </a:lnTo>
                  <a:lnTo>
                    <a:pt x="1754954" y="93105"/>
                  </a:lnTo>
                  <a:lnTo>
                    <a:pt x="1735628" y="55735"/>
                  </a:lnTo>
                  <a:lnTo>
                    <a:pt x="1706159" y="26266"/>
                  </a:lnTo>
                  <a:lnTo>
                    <a:pt x="1668789" y="6940"/>
                  </a:lnTo>
                  <a:lnTo>
                    <a:pt x="16257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54368" y="4022628"/>
              <a:ext cx="1800225" cy="855344"/>
            </a:xfrm>
            <a:custGeom>
              <a:avLst/>
              <a:gdLst/>
              <a:ahLst/>
              <a:cxnLst/>
              <a:rect l="l" t="t" r="r" b="b"/>
              <a:pathLst>
                <a:path w="1800225" h="855345">
                  <a:moveTo>
                    <a:pt x="1644785" y="0"/>
                  </a:moveTo>
                  <a:lnTo>
                    <a:pt x="154199" y="24"/>
                  </a:lnTo>
                  <a:lnTo>
                    <a:pt x="108130" y="7280"/>
                  </a:lnTo>
                  <a:lnTo>
                    <a:pt x="68372" y="26494"/>
                  </a:lnTo>
                  <a:lnTo>
                    <a:pt x="27000" y="67651"/>
                  </a:lnTo>
                  <a:lnTo>
                    <a:pt x="6696" y="109959"/>
                  </a:lnTo>
                  <a:lnTo>
                    <a:pt x="22" y="154223"/>
                  </a:lnTo>
                  <a:lnTo>
                    <a:pt x="0" y="700672"/>
                  </a:lnTo>
                  <a:lnTo>
                    <a:pt x="896" y="716504"/>
                  </a:lnTo>
                  <a:lnTo>
                    <a:pt x="12561" y="760968"/>
                  </a:lnTo>
                  <a:lnTo>
                    <a:pt x="44977" y="809034"/>
                  </a:lnTo>
                  <a:lnTo>
                    <a:pt x="82002" y="836578"/>
                  </a:lnTo>
                  <a:lnTo>
                    <a:pt x="124850" y="851912"/>
                  </a:lnTo>
                  <a:lnTo>
                    <a:pt x="155160" y="854896"/>
                  </a:lnTo>
                  <a:lnTo>
                    <a:pt x="1645747" y="854872"/>
                  </a:lnTo>
                  <a:lnTo>
                    <a:pt x="1691816" y="847615"/>
                  </a:lnTo>
                  <a:lnTo>
                    <a:pt x="1731574" y="828401"/>
                  </a:lnTo>
                  <a:lnTo>
                    <a:pt x="1745713" y="816820"/>
                  </a:lnTo>
                  <a:lnTo>
                    <a:pt x="155160" y="816796"/>
                  </a:lnTo>
                  <a:lnTo>
                    <a:pt x="142202" y="816117"/>
                  </a:lnTo>
                  <a:lnTo>
                    <a:pt x="98538" y="802252"/>
                  </a:lnTo>
                  <a:lnTo>
                    <a:pt x="91504" y="797902"/>
                  </a:lnTo>
                  <a:lnTo>
                    <a:pt x="91169" y="797902"/>
                  </a:lnTo>
                  <a:lnTo>
                    <a:pt x="88937" y="796315"/>
                  </a:lnTo>
                  <a:lnTo>
                    <a:pt x="89245" y="796315"/>
                  </a:lnTo>
                  <a:lnTo>
                    <a:pt x="74136" y="783849"/>
                  </a:lnTo>
                  <a:lnTo>
                    <a:pt x="73592" y="783849"/>
                  </a:lnTo>
                  <a:lnTo>
                    <a:pt x="71022" y="781279"/>
                  </a:lnTo>
                  <a:lnTo>
                    <a:pt x="71472" y="781279"/>
                  </a:lnTo>
                  <a:lnTo>
                    <a:pt x="58811" y="765934"/>
                  </a:lnTo>
                  <a:lnTo>
                    <a:pt x="58556" y="765934"/>
                  </a:lnTo>
                  <a:lnTo>
                    <a:pt x="56969" y="763701"/>
                  </a:lnTo>
                  <a:lnTo>
                    <a:pt x="57200" y="763701"/>
                  </a:lnTo>
                  <a:lnTo>
                    <a:pt x="51737" y="754710"/>
                  </a:lnTo>
                  <a:lnTo>
                    <a:pt x="38560" y="710756"/>
                  </a:lnTo>
                  <a:lnTo>
                    <a:pt x="38126" y="154223"/>
                  </a:lnTo>
                  <a:lnTo>
                    <a:pt x="38754" y="142226"/>
                  </a:lnTo>
                  <a:lnTo>
                    <a:pt x="52618" y="98562"/>
                  </a:lnTo>
                  <a:lnTo>
                    <a:pt x="57175" y="91194"/>
                  </a:lnTo>
                  <a:lnTo>
                    <a:pt x="56969" y="91194"/>
                  </a:lnTo>
                  <a:lnTo>
                    <a:pt x="58556" y="88962"/>
                  </a:lnTo>
                  <a:lnTo>
                    <a:pt x="58811" y="88962"/>
                  </a:lnTo>
                  <a:lnTo>
                    <a:pt x="71472" y="73616"/>
                  </a:lnTo>
                  <a:lnTo>
                    <a:pt x="71022" y="73616"/>
                  </a:lnTo>
                  <a:lnTo>
                    <a:pt x="73592" y="71046"/>
                  </a:lnTo>
                  <a:lnTo>
                    <a:pt x="74137" y="71046"/>
                  </a:lnTo>
                  <a:lnTo>
                    <a:pt x="89245" y="58581"/>
                  </a:lnTo>
                  <a:lnTo>
                    <a:pt x="88937" y="58581"/>
                  </a:lnTo>
                  <a:lnTo>
                    <a:pt x="91169" y="56993"/>
                  </a:lnTo>
                  <a:lnTo>
                    <a:pt x="91550" y="56993"/>
                  </a:lnTo>
                  <a:lnTo>
                    <a:pt x="100161" y="51762"/>
                  </a:lnTo>
                  <a:lnTo>
                    <a:pt x="144115" y="38585"/>
                  </a:lnTo>
                  <a:lnTo>
                    <a:pt x="156120" y="38075"/>
                  </a:lnTo>
                  <a:lnTo>
                    <a:pt x="1745714" y="38075"/>
                  </a:lnTo>
                  <a:lnTo>
                    <a:pt x="1732317" y="27023"/>
                  </a:lnTo>
                  <a:lnTo>
                    <a:pt x="1690012" y="6720"/>
                  </a:lnTo>
                  <a:lnTo>
                    <a:pt x="1659666" y="727"/>
                  </a:lnTo>
                  <a:lnTo>
                    <a:pt x="1644785" y="0"/>
                  </a:lnTo>
                  <a:close/>
                </a:path>
                <a:path w="1800225" h="855345">
                  <a:moveTo>
                    <a:pt x="1709839" y="797026"/>
                  </a:moveTo>
                  <a:lnTo>
                    <a:pt x="1667477" y="814630"/>
                  </a:lnTo>
                  <a:lnTo>
                    <a:pt x="1643825" y="816820"/>
                  </a:lnTo>
                  <a:lnTo>
                    <a:pt x="1745713" y="816820"/>
                  </a:lnTo>
                  <a:lnTo>
                    <a:pt x="1754108" y="809894"/>
                  </a:lnTo>
                  <a:lnTo>
                    <a:pt x="1754968" y="809034"/>
                  </a:lnTo>
                  <a:lnTo>
                    <a:pt x="1764152" y="797902"/>
                  </a:lnTo>
                  <a:lnTo>
                    <a:pt x="1708777" y="797902"/>
                  </a:lnTo>
                  <a:lnTo>
                    <a:pt x="1709839" y="797026"/>
                  </a:lnTo>
                  <a:close/>
                </a:path>
                <a:path w="1800225" h="855345">
                  <a:moveTo>
                    <a:pt x="88937" y="796315"/>
                  </a:moveTo>
                  <a:lnTo>
                    <a:pt x="91169" y="797902"/>
                  </a:lnTo>
                  <a:lnTo>
                    <a:pt x="90086" y="797026"/>
                  </a:lnTo>
                  <a:lnTo>
                    <a:pt x="88937" y="796315"/>
                  </a:lnTo>
                  <a:close/>
                </a:path>
                <a:path w="1800225" h="855345">
                  <a:moveTo>
                    <a:pt x="90170" y="797077"/>
                  </a:moveTo>
                  <a:lnTo>
                    <a:pt x="91169" y="797902"/>
                  </a:lnTo>
                  <a:lnTo>
                    <a:pt x="91504" y="797902"/>
                  </a:lnTo>
                  <a:lnTo>
                    <a:pt x="90170" y="797077"/>
                  </a:lnTo>
                  <a:close/>
                </a:path>
                <a:path w="1800225" h="855345">
                  <a:moveTo>
                    <a:pt x="1711009" y="796315"/>
                  </a:moveTo>
                  <a:lnTo>
                    <a:pt x="1709777" y="797077"/>
                  </a:lnTo>
                  <a:lnTo>
                    <a:pt x="1708777" y="797902"/>
                  </a:lnTo>
                  <a:lnTo>
                    <a:pt x="1711009" y="796315"/>
                  </a:lnTo>
                  <a:close/>
                </a:path>
                <a:path w="1800225" h="855345">
                  <a:moveTo>
                    <a:pt x="1765462" y="796315"/>
                  </a:moveTo>
                  <a:lnTo>
                    <a:pt x="1711009" y="796315"/>
                  </a:lnTo>
                  <a:lnTo>
                    <a:pt x="1708777" y="797902"/>
                  </a:lnTo>
                  <a:lnTo>
                    <a:pt x="1764152" y="797902"/>
                  </a:lnTo>
                  <a:lnTo>
                    <a:pt x="1765462" y="796315"/>
                  </a:lnTo>
                  <a:close/>
                </a:path>
                <a:path w="1800225" h="855345">
                  <a:moveTo>
                    <a:pt x="89245" y="796315"/>
                  </a:moveTo>
                  <a:lnTo>
                    <a:pt x="88937" y="796315"/>
                  </a:lnTo>
                  <a:lnTo>
                    <a:pt x="90170" y="797077"/>
                  </a:lnTo>
                  <a:lnTo>
                    <a:pt x="89245" y="796315"/>
                  </a:lnTo>
                  <a:close/>
                </a:path>
                <a:path w="1800225" h="855345">
                  <a:moveTo>
                    <a:pt x="1727512" y="782444"/>
                  </a:moveTo>
                  <a:lnTo>
                    <a:pt x="1709839" y="797026"/>
                  </a:lnTo>
                  <a:lnTo>
                    <a:pt x="1711009" y="796315"/>
                  </a:lnTo>
                  <a:lnTo>
                    <a:pt x="1765462" y="796315"/>
                  </a:lnTo>
                  <a:lnTo>
                    <a:pt x="1772947" y="787243"/>
                  </a:lnTo>
                  <a:lnTo>
                    <a:pt x="1773477" y="786498"/>
                  </a:lnTo>
                  <a:lnTo>
                    <a:pt x="1775066" y="783849"/>
                  </a:lnTo>
                  <a:lnTo>
                    <a:pt x="1726353" y="783849"/>
                  </a:lnTo>
                  <a:lnTo>
                    <a:pt x="1727512" y="782444"/>
                  </a:lnTo>
                  <a:close/>
                </a:path>
                <a:path w="1800225" h="855345">
                  <a:moveTo>
                    <a:pt x="71022" y="781279"/>
                  </a:moveTo>
                  <a:lnTo>
                    <a:pt x="73592" y="783849"/>
                  </a:lnTo>
                  <a:lnTo>
                    <a:pt x="72433" y="782444"/>
                  </a:lnTo>
                  <a:lnTo>
                    <a:pt x="71022" y="781279"/>
                  </a:lnTo>
                  <a:close/>
                </a:path>
                <a:path w="1800225" h="855345">
                  <a:moveTo>
                    <a:pt x="72433" y="782444"/>
                  </a:moveTo>
                  <a:lnTo>
                    <a:pt x="73592" y="783849"/>
                  </a:lnTo>
                  <a:lnTo>
                    <a:pt x="74136" y="783849"/>
                  </a:lnTo>
                  <a:lnTo>
                    <a:pt x="72433" y="782444"/>
                  </a:lnTo>
                  <a:close/>
                </a:path>
                <a:path w="1800225" h="855345">
                  <a:moveTo>
                    <a:pt x="1728924" y="781279"/>
                  </a:moveTo>
                  <a:lnTo>
                    <a:pt x="1727512" y="782444"/>
                  </a:lnTo>
                  <a:lnTo>
                    <a:pt x="1726353" y="783849"/>
                  </a:lnTo>
                  <a:lnTo>
                    <a:pt x="1728924" y="781279"/>
                  </a:lnTo>
                  <a:close/>
                </a:path>
                <a:path w="1800225" h="855345">
                  <a:moveTo>
                    <a:pt x="1776607" y="781279"/>
                  </a:moveTo>
                  <a:lnTo>
                    <a:pt x="1728924" y="781279"/>
                  </a:lnTo>
                  <a:lnTo>
                    <a:pt x="1726353" y="783849"/>
                  </a:lnTo>
                  <a:lnTo>
                    <a:pt x="1775066" y="783849"/>
                  </a:lnTo>
                  <a:lnTo>
                    <a:pt x="1776607" y="781279"/>
                  </a:lnTo>
                  <a:close/>
                </a:path>
                <a:path w="1800225" h="855345">
                  <a:moveTo>
                    <a:pt x="1742156" y="764696"/>
                  </a:moveTo>
                  <a:lnTo>
                    <a:pt x="1727512" y="782444"/>
                  </a:lnTo>
                  <a:lnTo>
                    <a:pt x="1728924" y="781279"/>
                  </a:lnTo>
                  <a:lnTo>
                    <a:pt x="1776607" y="781279"/>
                  </a:lnTo>
                  <a:lnTo>
                    <a:pt x="1781652" y="772868"/>
                  </a:lnTo>
                  <a:lnTo>
                    <a:pt x="1784940" y="765934"/>
                  </a:lnTo>
                  <a:lnTo>
                    <a:pt x="1741390" y="765934"/>
                  </a:lnTo>
                  <a:lnTo>
                    <a:pt x="1742156" y="764696"/>
                  </a:lnTo>
                  <a:close/>
                </a:path>
                <a:path w="1800225" h="855345">
                  <a:moveTo>
                    <a:pt x="71472" y="781279"/>
                  </a:moveTo>
                  <a:lnTo>
                    <a:pt x="71022" y="781279"/>
                  </a:lnTo>
                  <a:lnTo>
                    <a:pt x="72433" y="782444"/>
                  </a:lnTo>
                  <a:lnTo>
                    <a:pt x="71472" y="781279"/>
                  </a:lnTo>
                  <a:close/>
                </a:path>
                <a:path w="1800225" h="855345">
                  <a:moveTo>
                    <a:pt x="56969" y="763701"/>
                  </a:moveTo>
                  <a:lnTo>
                    <a:pt x="58556" y="765934"/>
                  </a:lnTo>
                  <a:lnTo>
                    <a:pt x="57790" y="764696"/>
                  </a:lnTo>
                  <a:lnTo>
                    <a:pt x="56969" y="763701"/>
                  </a:lnTo>
                  <a:close/>
                </a:path>
                <a:path w="1800225" h="855345">
                  <a:moveTo>
                    <a:pt x="57843" y="764761"/>
                  </a:moveTo>
                  <a:lnTo>
                    <a:pt x="58556" y="765934"/>
                  </a:lnTo>
                  <a:lnTo>
                    <a:pt x="58811" y="765934"/>
                  </a:lnTo>
                  <a:lnTo>
                    <a:pt x="57843" y="764761"/>
                  </a:lnTo>
                  <a:close/>
                </a:path>
                <a:path w="1800225" h="855345">
                  <a:moveTo>
                    <a:pt x="1742976" y="763701"/>
                  </a:moveTo>
                  <a:lnTo>
                    <a:pt x="1742116" y="764761"/>
                  </a:lnTo>
                  <a:lnTo>
                    <a:pt x="1741390" y="765934"/>
                  </a:lnTo>
                  <a:lnTo>
                    <a:pt x="1742976" y="763701"/>
                  </a:lnTo>
                  <a:close/>
                </a:path>
                <a:path w="1800225" h="855345">
                  <a:moveTo>
                    <a:pt x="1785999" y="763701"/>
                  </a:moveTo>
                  <a:lnTo>
                    <a:pt x="1742976" y="763701"/>
                  </a:lnTo>
                  <a:lnTo>
                    <a:pt x="1741390" y="765934"/>
                  </a:lnTo>
                  <a:lnTo>
                    <a:pt x="1784940" y="765934"/>
                  </a:lnTo>
                  <a:lnTo>
                    <a:pt x="1785999" y="763701"/>
                  </a:lnTo>
                  <a:close/>
                </a:path>
                <a:path w="1800225" h="855345">
                  <a:moveTo>
                    <a:pt x="57200" y="763701"/>
                  </a:moveTo>
                  <a:lnTo>
                    <a:pt x="56969" y="763701"/>
                  </a:lnTo>
                  <a:lnTo>
                    <a:pt x="57843" y="764761"/>
                  </a:lnTo>
                  <a:lnTo>
                    <a:pt x="57200" y="763701"/>
                  </a:lnTo>
                  <a:close/>
                </a:path>
                <a:path w="1800225" h="855345">
                  <a:moveTo>
                    <a:pt x="1742104" y="90137"/>
                  </a:moveTo>
                  <a:lnTo>
                    <a:pt x="1759705" y="132492"/>
                  </a:lnTo>
                  <a:lnTo>
                    <a:pt x="1761820" y="700672"/>
                  </a:lnTo>
                  <a:lnTo>
                    <a:pt x="1761192" y="712669"/>
                  </a:lnTo>
                  <a:lnTo>
                    <a:pt x="1747327" y="756333"/>
                  </a:lnTo>
                  <a:lnTo>
                    <a:pt x="1742156" y="764696"/>
                  </a:lnTo>
                  <a:lnTo>
                    <a:pt x="1742976" y="763701"/>
                  </a:lnTo>
                  <a:lnTo>
                    <a:pt x="1785999" y="763701"/>
                  </a:lnTo>
                  <a:lnTo>
                    <a:pt x="1788111" y="759249"/>
                  </a:lnTo>
                  <a:lnTo>
                    <a:pt x="1799243" y="714590"/>
                  </a:lnTo>
                  <a:lnTo>
                    <a:pt x="1799946" y="154223"/>
                  </a:lnTo>
                  <a:lnTo>
                    <a:pt x="1799049" y="138391"/>
                  </a:lnTo>
                  <a:lnTo>
                    <a:pt x="1796605" y="123004"/>
                  </a:lnTo>
                  <a:lnTo>
                    <a:pt x="1792689" y="108154"/>
                  </a:lnTo>
                  <a:lnTo>
                    <a:pt x="1787385" y="93927"/>
                  </a:lnTo>
                  <a:lnTo>
                    <a:pt x="1786048" y="91194"/>
                  </a:lnTo>
                  <a:lnTo>
                    <a:pt x="1742976" y="91194"/>
                  </a:lnTo>
                  <a:lnTo>
                    <a:pt x="1742104" y="90137"/>
                  </a:lnTo>
                  <a:close/>
                </a:path>
                <a:path w="1800225" h="855345">
                  <a:moveTo>
                    <a:pt x="58556" y="88962"/>
                  </a:moveTo>
                  <a:lnTo>
                    <a:pt x="56969" y="91194"/>
                  </a:lnTo>
                  <a:lnTo>
                    <a:pt x="57829" y="90137"/>
                  </a:lnTo>
                  <a:lnTo>
                    <a:pt x="58556" y="88962"/>
                  </a:lnTo>
                  <a:close/>
                </a:path>
                <a:path w="1800225" h="855345">
                  <a:moveTo>
                    <a:pt x="57792" y="90197"/>
                  </a:moveTo>
                  <a:lnTo>
                    <a:pt x="56969" y="91194"/>
                  </a:lnTo>
                  <a:lnTo>
                    <a:pt x="57175" y="91194"/>
                  </a:lnTo>
                  <a:lnTo>
                    <a:pt x="57792" y="90197"/>
                  </a:lnTo>
                  <a:close/>
                </a:path>
                <a:path w="1800225" h="855345">
                  <a:moveTo>
                    <a:pt x="1741390" y="88962"/>
                  </a:moveTo>
                  <a:lnTo>
                    <a:pt x="1742154" y="90197"/>
                  </a:lnTo>
                  <a:lnTo>
                    <a:pt x="1742976" y="91194"/>
                  </a:lnTo>
                  <a:lnTo>
                    <a:pt x="1741390" y="88962"/>
                  </a:lnTo>
                  <a:close/>
                </a:path>
                <a:path w="1800225" h="855345">
                  <a:moveTo>
                    <a:pt x="1784956" y="88962"/>
                  </a:moveTo>
                  <a:lnTo>
                    <a:pt x="1741390" y="88962"/>
                  </a:lnTo>
                  <a:lnTo>
                    <a:pt x="1742976" y="91194"/>
                  </a:lnTo>
                  <a:lnTo>
                    <a:pt x="1786048" y="91194"/>
                  </a:lnTo>
                  <a:lnTo>
                    <a:pt x="1784956" y="88962"/>
                  </a:lnTo>
                  <a:close/>
                </a:path>
                <a:path w="1800225" h="855345">
                  <a:moveTo>
                    <a:pt x="58811" y="88962"/>
                  </a:moveTo>
                  <a:lnTo>
                    <a:pt x="58556" y="88962"/>
                  </a:lnTo>
                  <a:lnTo>
                    <a:pt x="57792" y="90197"/>
                  </a:lnTo>
                  <a:lnTo>
                    <a:pt x="58811" y="88962"/>
                  </a:lnTo>
                  <a:close/>
                </a:path>
                <a:path w="1800225" h="855345">
                  <a:moveTo>
                    <a:pt x="1727515" y="72454"/>
                  </a:moveTo>
                  <a:lnTo>
                    <a:pt x="1742104" y="90137"/>
                  </a:lnTo>
                  <a:lnTo>
                    <a:pt x="1741390" y="88962"/>
                  </a:lnTo>
                  <a:lnTo>
                    <a:pt x="1784956" y="88962"/>
                  </a:lnTo>
                  <a:lnTo>
                    <a:pt x="1780770" y="80403"/>
                  </a:lnTo>
                  <a:lnTo>
                    <a:pt x="1776647" y="73616"/>
                  </a:lnTo>
                  <a:lnTo>
                    <a:pt x="1728924" y="73616"/>
                  </a:lnTo>
                  <a:lnTo>
                    <a:pt x="1727515" y="72454"/>
                  </a:lnTo>
                  <a:close/>
                </a:path>
                <a:path w="1800225" h="855345">
                  <a:moveTo>
                    <a:pt x="73592" y="71046"/>
                  </a:moveTo>
                  <a:lnTo>
                    <a:pt x="71022" y="73616"/>
                  </a:lnTo>
                  <a:lnTo>
                    <a:pt x="72430" y="72454"/>
                  </a:lnTo>
                  <a:lnTo>
                    <a:pt x="73592" y="71046"/>
                  </a:lnTo>
                  <a:close/>
                </a:path>
                <a:path w="1800225" h="855345">
                  <a:moveTo>
                    <a:pt x="72430" y="72454"/>
                  </a:moveTo>
                  <a:lnTo>
                    <a:pt x="71022" y="73616"/>
                  </a:lnTo>
                  <a:lnTo>
                    <a:pt x="71472" y="73616"/>
                  </a:lnTo>
                  <a:lnTo>
                    <a:pt x="72430" y="72454"/>
                  </a:lnTo>
                  <a:close/>
                </a:path>
                <a:path w="1800225" h="855345">
                  <a:moveTo>
                    <a:pt x="1726353" y="71046"/>
                  </a:moveTo>
                  <a:lnTo>
                    <a:pt x="1727516" y="72454"/>
                  </a:lnTo>
                  <a:lnTo>
                    <a:pt x="1728924" y="73616"/>
                  </a:lnTo>
                  <a:lnTo>
                    <a:pt x="1726353" y="71046"/>
                  </a:lnTo>
                  <a:close/>
                </a:path>
                <a:path w="1800225" h="855345">
                  <a:moveTo>
                    <a:pt x="1775085" y="71046"/>
                  </a:moveTo>
                  <a:lnTo>
                    <a:pt x="1726353" y="71046"/>
                  </a:lnTo>
                  <a:lnTo>
                    <a:pt x="1728924" y="73616"/>
                  </a:lnTo>
                  <a:lnTo>
                    <a:pt x="1776647" y="73616"/>
                  </a:lnTo>
                  <a:lnTo>
                    <a:pt x="1775085" y="71046"/>
                  </a:lnTo>
                  <a:close/>
                </a:path>
                <a:path w="1800225" h="855345">
                  <a:moveTo>
                    <a:pt x="74137" y="71046"/>
                  </a:moveTo>
                  <a:lnTo>
                    <a:pt x="73592" y="71046"/>
                  </a:lnTo>
                  <a:lnTo>
                    <a:pt x="72430" y="72454"/>
                  </a:lnTo>
                  <a:lnTo>
                    <a:pt x="74137" y="71046"/>
                  </a:lnTo>
                  <a:close/>
                </a:path>
                <a:path w="1800225" h="855345">
                  <a:moveTo>
                    <a:pt x="1709777" y="57819"/>
                  </a:moveTo>
                  <a:lnTo>
                    <a:pt x="1727515" y="72454"/>
                  </a:lnTo>
                  <a:lnTo>
                    <a:pt x="1726353" y="71046"/>
                  </a:lnTo>
                  <a:lnTo>
                    <a:pt x="1775085" y="71046"/>
                  </a:lnTo>
                  <a:lnTo>
                    <a:pt x="1773477" y="68398"/>
                  </a:lnTo>
                  <a:lnTo>
                    <a:pt x="1772946" y="67651"/>
                  </a:lnTo>
                  <a:lnTo>
                    <a:pt x="1765462" y="58581"/>
                  </a:lnTo>
                  <a:lnTo>
                    <a:pt x="1711009" y="58581"/>
                  </a:lnTo>
                  <a:lnTo>
                    <a:pt x="1709777" y="57819"/>
                  </a:lnTo>
                  <a:close/>
                </a:path>
                <a:path w="1800225" h="855345">
                  <a:moveTo>
                    <a:pt x="91169" y="56993"/>
                  </a:moveTo>
                  <a:lnTo>
                    <a:pt x="88937" y="58581"/>
                  </a:lnTo>
                  <a:lnTo>
                    <a:pt x="90169" y="57819"/>
                  </a:lnTo>
                  <a:lnTo>
                    <a:pt x="91169" y="56993"/>
                  </a:lnTo>
                  <a:close/>
                </a:path>
                <a:path w="1800225" h="855345">
                  <a:moveTo>
                    <a:pt x="90108" y="57869"/>
                  </a:moveTo>
                  <a:lnTo>
                    <a:pt x="88937" y="58581"/>
                  </a:lnTo>
                  <a:lnTo>
                    <a:pt x="89245" y="58581"/>
                  </a:lnTo>
                  <a:lnTo>
                    <a:pt x="90108" y="57869"/>
                  </a:lnTo>
                  <a:close/>
                </a:path>
                <a:path w="1800225" h="855345">
                  <a:moveTo>
                    <a:pt x="1708777" y="56993"/>
                  </a:moveTo>
                  <a:lnTo>
                    <a:pt x="1709859" y="57869"/>
                  </a:lnTo>
                  <a:lnTo>
                    <a:pt x="1711009" y="58581"/>
                  </a:lnTo>
                  <a:lnTo>
                    <a:pt x="1708777" y="56993"/>
                  </a:lnTo>
                  <a:close/>
                </a:path>
                <a:path w="1800225" h="855345">
                  <a:moveTo>
                    <a:pt x="1764152" y="56993"/>
                  </a:moveTo>
                  <a:lnTo>
                    <a:pt x="1708777" y="56993"/>
                  </a:lnTo>
                  <a:lnTo>
                    <a:pt x="1711009" y="58581"/>
                  </a:lnTo>
                  <a:lnTo>
                    <a:pt x="1765462" y="58581"/>
                  </a:lnTo>
                  <a:lnTo>
                    <a:pt x="1764152" y="56993"/>
                  </a:lnTo>
                  <a:close/>
                </a:path>
                <a:path w="1800225" h="855345">
                  <a:moveTo>
                    <a:pt x="91550" y="56993"/>
                  </a:moveTo>
                  <a:lnTo>
                    <a:pt x="91169" y="56993"/>
                  </a:lnTo>
                  <a:lnTo>
                    <a:pt x="90108" y="57869"/>
                  </a:lnTo>
                  <a:lnTo>
                    <a:pt x="91550" y="56993"/>
                  </a:lnTo>
                  <a:close/>
                </a:path>
                <a:path w="1800225" h="855345">
                  <a:moveTo>
                    <a:pt x="1745714" y="38075"/>
                  </a:moveTo>
                  <a:lnTo>
                    <a:pt x="156120" y="38075"/>
                  </a:lnTo>
                  <a:lnTo>
                    <a:pt x="1644785" y="38100"/>
                  </a:lnTo>
                  <a:lnTo>
                    <a:pt x="1657744" y="38779"/>
                  </a:lnTo>
                  <a:lnTo>
                    <a:pt x="1701408" y="52644"/>
                  </a:lnTo>
                  <a:lnTo>
                    <a:pt x="1709777" y="57819"/>
                  </a:lnTo>
                  <a:lnTo>
                    <a:pt x="1708777" y="56993"/>
                  </a:lnTo>
                  <a:lnTo>
                    <a:pt x="1764152" y="56993"/>
                  </a:lnTo>
                  <a:lnTo>
                    <a:pt x="1754968" y="45862"/>
                  </a:lnTo>
                  <a:lnTo>
                    <a:pt x="1754108" y="45001"/>
                  </a:lnTo>
                  <a:lnTo>
                    <a:pt x="1745714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388286" y="4084828"/>
            <a:ext cx="1152525" cy="69342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82245" marR="5080" indent="-170180">
              <a:lnSpc>
                <a:spcPts val="2620"/>
              </a:lnSpc>
              <a:spcBef>
                <a:spcPts val="200"/>
              </a:spcBef>
            </a:pPr>
            <a:r>
              <a:rPr dirty="0" sz="2200" spc="-10" b="1">
                <a:latin typeface="Calibri"/>
                <a:cs typeface="Calibri"/>
              </a:rPr>
              <a:t>Reactions button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950978" y="3020188"/>
            <a:ext cx="2331720" cy="2437765"/>
            <a:chOff x="5950978" y="3020188"/>
            <a:chExt cx="2331720" cy="2437765"/>
          </a:xfrm>
        </p:grpSpPr>
        <p:sp>
          <p:nvSpPr>
            <p:cNvPr id="11" name="object 11" descr=""/>
            <p:cNvSpPr/>
            <p:nvPr/>
          </p:nvSpPr>
          <p:spPr>
            <a:xfrm>
              <a:off x="5950978" y="3811948"/>
              <a:ext cx="1450340" cy="1645920"/>
            </a:xfrm>
            <a:custGeom>
              <a:avLst/>
              <a:gdLst/>
              <a:ahLst/>
              <a:cxnLst/>
              <a:rect l="l" t="t" r="r" b="b"/>
              <a:pathLst>
                <a:path w="1450340" h="1645920">
                  <a:moveTo>
                    <a:pt x="107563" y="1291828"/>
                  </a:moveTo>
                  <a:lnTo>
                    <a:pt x="68666" y="1307980"/>
                  </a:lnTo>
                  <a:lnTo>
                    <a:pt x="0" y="1645883"/>
                  </a:lnTo>
                  <a:lnTo>
                    <a:pt x="94865" y="1614145"/>
                  </a:lnTo>
                  <a:lnTo>
                    <a:pt x="78499" y="1614145"/>
                  </a:lnTo>
                  <a:lnTo>
                    <a:pt x="21206" y="1563908"/>
                  </a:lnTo>
                  <a:lnTo>
                    <a:pt x="114117" y="1457948"/>
                  </a:lnTo>
                  <a:lnTo>
                    <a:pt x="137702" y="1336493"/>
                  </a:lnTo>
                  <a:lnTo>
                    <a:pt x="137590" y="1321364"/>
                  </a:lnTo>
                  <a:lnTo>
                    <a:pt x="131883" y="1307919"/>
                  </a:lnTo>
                  <a:lnTo>
                    <a:pt x="121551" y="1297595"/>
                  </a:lnTo>
                  <a:lnTo>
                    <a:pt x="107563" y="1291828"/>
                  </a:lnTo>
                  <a:close/>
                </a:path>
                <a:path w="1450340" h="1645920">
                  <a:moveTo>
                    <a:pt x="114117" y="1457948"/>
                  </a:moveTo>
                  <a:lnTo>
                    <a:pt x="21206" y="1563908"/>
                  </a:lnTo>
                  <a:lnTo>
                    <a:pt x="78499" y="1614145"/>
                  </a:lnTo>
                  <a:lnTo>
                    <a:pt x="94154" y="1596292"/>
                  </a:lnTo>
                  <a:lnTo>
                    <a:pt x="87252" y="1596292"/>
                  </a:lnTo>
                  <a:lnTo>
                    <a:pt x="37763" y="1552897"/>
                  </a:lnTo>
                  <a:lnTo>
                    <a:pt x="99703" y="1532175"/>
                  </a:lnTo>
                  <a:lnTo>
                    <a:pt x="114117" y="1457948"/>
                  </a:lnTo>
                  <a:close/>
                </a:path>
                <a:path w="1450340" h="1645920">
                  <a:moveTo>
                    <a:pt x="303756" y="1467066"/>
                  </a:moveTo>
                  <a:lnTo>
                    <a:pt x="288742" y="1468931"/>
                  </a:lnTo>
                  <a:lnTo>
                    <a:pt x="171411" y="1508184"/>
                  </a:lnTo>
                  <a:lnTo>
                    <a:pt x="78499" y="1614145"/>
                  </a:lnTo>
                  <a:lnTo>
                    <a:pt x="94865" y="1614145"/>
                  </a:lnTo>
                  <a:lnTo>
                    <a:pt x="312917" y="1541195"/>
                  </a:lnTo>
                  <a:lnTo>
                    <a:pt x="326032" y="1533650"/>
                  </a:lnTo>
                  <a:lnTo>
                    <a:pt x="334926" y="1522065"/>
                  </a:lnTo>
                  <a:lnTo>
                    <a:pt x="338827" y="1507990"/>
                  </a:lnTo>
                  <a:lnTo>
                    <a:pt x="336961" y="1492976"/>
                  </a:lnTo>
                  <a:lnTo>
                    <a:pt x="329416" y="1479862"/>
                  </a:lnTo>
                  <a:lnTo>
                    <a:pt x="317831" y="1470967"/>
                  </a:lnTo>
                  <a:lnTo>
                    <a:pt x="303756" y="1467066"/>
                  </a:lnTo>
                  <a:close/>
                </a:path>
                <a:path w="1450340" h="1645920">
                  <a:moveTo>
                    <a:pt x="99703" y="1532175"/>
                  </a:moveTo>
                  <a:lnTo>
                    <a:pt x="37763" y="1552897"/>
                  </a:lnTo>
                  <a:lnTo>
                    <a:pt x="87252" y="1596292"/>
                  </a:lnTo>
                  <a:lnTo>
                    <a:pt x="99703" y="1532175"/>
                  </a:lnTo>
                  <a:close/>
                </a:path>
                <a:path w="1450340" h="1645920">
                  <a:moveTo>
                    <a:pt x="171411" y="1508184"/>
                  </a:moveTo>
                  <a:lnTo>
                    <a:pt x="99703" y="1532175"/>
                  </a:lnTo>
                  <a:lnTo>
                    <a:pt x="87252" y="1596292"/>
                  </a:lnTo>
                  <a:lnTo>
                    <a:pt x="94154" y="1596292"/>
                  </a:lnTo>
                  <a:lnTo>
                    <a:pt x="171411" y="1508184"/>
                  </a:lnTo>
                  <a:close/>
                </a:path>
                <a:path w="1450340" h="1645920">
                  <a:moveTo>
                    <a:pt x="1392516" y="0"/>
                  </a:moveTo>
                  <a:lnTo>
                    <a:pt x="114117" y="1457948"/>
                  </a:lnTo>
                  <a:lnTo>
                    <a:pt x="99703" y="1532175"/>
                  </a:lnTo>
                  <a:lnTo>
                    <a:pt x="171411" y="1508184"/>
                  </a:lnTo>
                  <a:lnTo>
                    <a:pt x="1449811" y="50237"/>
                  </a:lnTo>
                  <a:lnTo>
                    <a:pt x="1392516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480638" y="3039238"/>
              <a:ext cx="1783080" cy="798195"/>
            </a:xfrm>
            <a:custGeom>
              <a:avLst/>
              <a:gdLst/>
              <a:ahLst/>
              <a:cxnLst/>
              <a:rect l="l" t="t" r="r" b="b"/>
              <a:pathLst>
                <a:path w="1783079" h="798195">
                  <a:moveTo>
                    <a:pt x="1650034" y="0"/>
                  </a:moveTo>
                  <a:lnTo>
                    <a:pt x="132974" y="0"/>
                  </a:lnTo>
                  <a:lnTo>
                    <a:pt x="90943" y="6779"/>
                  </a:lnTo>
                  <a:lnTo>
                    <a:pt x="54440" y="25656"/>
                  </a:lnTo>
                  <a:lnTo>
                    <a:pt x="25656" y="54441"/>
                  </a:lnTo>
                  <a:lnTo>
                    <a:pt x="6779" y="90944"/>
                  </a:lnTo>
                  <a:lnTo>
                    <a:pt x="0" y="132974"/>
                  </a:lnTo>
                  <a:lnTo>
                    <a:pt x="0" y="664853"/>
                  </a:lnTo>
                  <a:lnTo>
                    <a:pt x="6779" y="706884"/>
                  </a:lnTo>
                  <a:lnTo>
                    <a:pt x="25656" y="743386"/>
                  </a:lnTo>
                  <a:lnTo>
                    <a:pt x="54440" y="772171"/>
                  </a:lnTo>
                  <a:lnTo>
                    <a:pt x="90943" y="791048"/>
                  </a:lnTo>
                  <a:lnTo>
                    <a:pt x="132974" y="797827"/>
                  </a:lnTo>
                  <a:lnTo>
                    <a:pt x="1650034" y="797827"/>
                  </a:lnTo>
                  <a:lnTo>
                    <a:pt x="1692064" y="791048"/>
                  </a:lnTo>
                  <a:lnTo>
                    <a:pt x="1728567" y="772171"/>
                  </a:lnTo>
                  <a:lnTo>
                    <a:pt x="1757352" y="743386"/>
                  </a:lnTo>
                  <a:lnTo>
                    <a:pt x="1776229" y="706884"/>
                  </a:lnTo>
                  <a:lnTo>
                    <a:pt x="1783008" y="664853"/>
                  </a:lnTo>
                  <a:lnTo>
                    <a:pt x="1783008" y="132974"/>
                  </a:lnTo>
                  <a:lnTo>
                    <a:pt x="1776229" y="90944"/>
                  </a:lnTo>
                  <a:lnTo>
                    <a:pt x="1757352" y="54441"/>
                  </a:lnTo>
                  <a:lnTo>
                    <a:pt x="1728567" y="25656"/>
                  </a:lnTo>
                  <a:lnTo>
                    <a:pt x="1692064" y="6779"/>
                  </a:lnTo>
                  <a:lnTo>
                    <a:pt x="1650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461612" y="3020188"/>
              <a:ext cx="1821180" cy="836294"/>
            </a:xfrm>
            <a:custGeom>
              <a:avLst/>
              <a:gdLst/>
              <a:ahLst/>
              <a:cxnLst/>
              <a:rect l="l" t="t" r="r" b="b"/>
              <a:pathLst>
                <a:path w="1821179" h="836295">
                  <a:moveTo>
                    <a:pt x="1669060" y="0"/>
                  </a:moveTo>
                  <a:lnTo>
                    <a:pt x="151039" y="24"/>
                  </a:lnTo>
                  <a:lnTo>
                    <a:pt x="105910" y="7138"/>
                  </a:lnTo>
                  <a:lnTo>
                    <a:pt x="67489" y="25600"/>
                  </a:lnTo>
                  <a:lnTo>
                    <a:pt x="26262" y="66497"/>
                  </a:lnTo>
                  <a:lnTo>
                    <a:pt x="6553" y="107737"/>
                  </a:lnTo>
                  <a:lnTo>
                    <a:pt x="22" y="151063"/>
                  </a:lnTo>
                  <a:lnTo>
                    <a:pt x="0" y="684864"/>
                  </a:lnTo>
                  <a:lnTo>
                    <a:pt x="880" y="700373"/>
                  </a:lnTo>
                  <a:lnTo>
                    <a:pt x="11906" y="743085"/>
                  </a:lnTo>
                  <a:lnTo>
                    <a:pt x="44051" y="790991"/>
                  </a:lnTo>
                  <a:lnTo>
                    <a:pt x="91970" y="823615"/>
                  </a:lnTo>
                  <a:lnTo>
                    <a:pt x="137443" y="835218"/>
                  </a:lnTo>
                  <a:lnTo>
                    <a:pt x="151999" y="835927"/>
                  </a:lnTo>
                  <a:lnTo>
                    <a:pt x="1670020" y="835903"/>
                  </a:lnTo>
                  <a:lnTo>
                    <a:pt x="1715150" y="828789"/>
                  </a:lnTo>
                  <a:lnTo>
                    <a:pt x="1753571" y="810327"/>
                  </a:lnTo>
                  <a:lnTo>
                    <a:pt x="1768875" y="797853"/>
                  </a:lnTo>
                  <a:lnTo>
                    <a:pt x="151999" y="797827"/>
                  </a:lnTo>
                  <a:lnTo>
                    <a:pt x="139364" y="797166"/>
                  </a:lnTo>
                  <a:lnTo>
                    <a:pt x="128075" y="795345"/>
                  </a:lnTo>
                  <a:lnTo>
                    <a:pt x="117201" y="792450"/>
                  </a:lnTo>
                  <a:lnTo>
                    <a:pt x="109841" y="789686"/>
                  </a:lnTo>
                  <a:lnTo>
                    <a:pt x="109327" y="789686"/>
                  </a:lnTo>
                  <a:lnTo>
                    <a:pt x="106787" y="788539"/>
                  </a:lnTo>
                  <a:lnTo>
                    <a:pt x="107215" y="788539"/>
                  </a:lnTo>
                  <a:lnTo>
                    <a:pt x="90513" y="779473"/>
                  </a:lnTo>
                  <a:lnTo>
                    <a:pt x="89776" y="779473"/>
                  </a:lnTo>
                  <a:lnTo>
                    <a:pt x="86739" y="777425"/>
                  </a:lnTo>
                  <a:lnTo>
                    <a:pt x="87293" y="777425"/>
                  </a:lnTo>
                  <a:lnTo>
                    <a:pt x="73211" y="765807"/>
                  </a:lnTo>
                  <a:lnTo>
                    <a:pt x="72666" y="765807"/>
                  </a:lnTo>
                  <a:lnTo>
                    <a:pt x="70096" y="763236"/>
                  </a:lnTo>
                  <a:lnTo>
                    <a:pt x="70546" y="763236"/>
                  </a:lnTo>
                  <a:lnTo>
                    <a:pt x="58935" y="749164"/>
                  </a:lnTo>
                  <a:lnTo>
                    <a:pt x="58478" y="749164"/>
                  </a:lnTo>
                  <a:lnTo>
                    <a:pt x="56429" y="746127"/>
                  </a:lnTo>
                  <a:lnTo>
                    <a:pt x="56830" y="746127"/>
                  </a:lnTo>
                  <a:lnTo>
                    <a:pt x="47596" y="729115"/>
                  </a:lnTo>
                  <a:lnTo>
                    <a:pt x="47364" y="729115"/>
                  </a:lnTo>
                  <a:lnTo>
                    <a:pt x="46217" y="726575"/>
                  </a:lnTo>
                  <a:lnTo>
                    <a:pt x="46434" y="726575"/>
                  </a:lnTo>
                  <a:lnTo>
                    <a:pt x="42892" y="716898"/>
                  </a:lnTo>
                  <a:lnTo>
                    <a:pt x="40176" y="705958"/>
                  </a:lnTo>
                  <a:lnTo>
                    <a:pt x="38543" y="694625"/>
                  </a:lnTo>
                  <a:lnTo>
                    <a:pt x="38131" y="684864"/>
                  </a:lnTo>
                  <a:lnTo>
                    <a:pt x="38126" y="151063"/>
                  </a:lnTo>
                  <a:lnTo>
                    <a:pt x="38737" y="139388"/>
                  </a:lnTo>
                  <a:lnTo>
                    <a:pt x="40558" y="128099"/>
                  </a:lnTo>
                  <a:lnTo>
                    <a:pt x="43453" y="117226"/>
                  </a:lnTo>
                  <a:lnTo>
                    <a:pt x="46410" y="109352"/>
                  </a:lnTo>
                  <a:lnTo>
                    <a:pt x="46217" y="109352"/>
                  </a:lnTo>
                  <a:lnTo>
                    <a:pt x="47364" y="106812"/>
                  </a:lnTo>
                  <a:lnTo>
                    <a:pt x="47596" y="106812"/>
                  </a:lnTo>
                  <a:lnTo>
                    <a:pt x="56830" y="89800"/>
                  </a:lnTo>
                  <a:lnTo>
                    <a:pt x="56429" y="89800"/>
                  </a:lnTo>
                  <a:lnTo>
                    <a:pt x="58478" y="86765"/>
                  </a:lnTo>
                  <a:lnTo>
                    <a:pt x="58934" y="86765"/>
                  </a:lnTo>
                  <a:lnTo>
                    <a:pt x="70546" y="72690"/>
                  </a:lnTo>
                  <a:lnTo>
                    <a:pt x="70096" y="72690"/>
                  </a:lnTo>
                  <a:lnTo>
                    <a:pt x="72666" y="70120"/>
                  </a:lnTo>
                  <a:lnTo>
                    <a:pt x="73211" y="70120"/>
                  </a:lnTo>
                  <a:lnTo>
                    <a:pt x="87293" y="58502"/>
                  </a:lnTo>
                  <a:lnTo>
                    <a:pt x="86739" y="58502"/>
                  </a:lnTo>
                  <a:lnTo>
                    <a:pt x="89776" y="56454"/>
                  </a:lnTo>
                  <a:lnTo>
                    <a:pt x="90513" y="56454"/>
                  </a:lnTo>
                  <a:lnTo>
                    <a:pt x="107215" y="47388"/>
                  </a:lnTo>
                  <a:lnTo>
                    <a:pt x="106787" y="47388"/>
                  </a:lnTo>
                  <a:lnTo>
                    <a:pt x="109327" y="46241"/>
                  </a:lnTo>
                  <a:lnTo>
                    <a:pt x="109921" y="46241"/>
                  </a:lnTo>
                  <a:lnTo>
                    <a:pt x="119005" y="42917"/>
                  </a:lnTo>
                  <a:lnTo>
                    <a:pt x="129945" y="40200"/>
                  </a:lnTo>
                  <a:lnTo>
                    <a:pt x="141278" y="38568"/>
                  </a:lnTo>
                  <a:lnTo>
                    <a:pt x="152961" y="38075"/>
                  </a:lnTo>
                  <a:lnTo>
                    <a:pt x="1768875" y="38075"/>
                  </a:lnTo>
                  <a:lnTo>
                    <a:pt x="1754587" y="26286"/>
                  </a:lnTo>
                  <a:lnTo>
                    <a:pt x="1713346" y="6578"/>
                  </a:lnTo>
                  <a:lnTo>
                    <a:pt x="1683617" y="709"/>
                  </a:lnTo>
                  <a:lnTo>
                    <a:pt x="1669060" y="0"/>
                  </a:lnTo>
                  <a:close/>
                </a:path>
                <a:path w="1821179" h="836295">
                  <a:moveTo>
                    <a:pt x="1712960" y="789019"/>
                  </a:moveTo>
                  <a:lnTo>
                    <a:pt x="1702055" y="793010"/>
                  </a:lnTo>
                  <a:lnTo>
                    <a:pt x="1691115" y="795727"/>
                  </a:lnTo>
                  <a:lnTo>
                    <a:pt x="1679782" y="797360"/>
                  </a:lnTo>
                  <a:lnTo>
                    <a:pt x="1668099" y="797853"/>
                  </a:lnTo>
                  <a:lnTo>
                    <a:pt x="1768875" y="797853"/>
                  </a:lnTo>
                  <a:lnTo>
                    <a:pt x="1776148" y="791852"/>
                  </a:lnTo>
                  <a:lnTo>
                    <a:pt x="1777009" y="790991"/>
                  </a:lnTo>
                  <a:lnTo>
                    <a:pt x="1778086" y="789686"/>
                  </a:lnTo>
                  <a:lnTo>
                    <a:pt x="1711732" y="789686"/>
                  </a:lnTo>
                  <a:lnTo>
                    <a:pt x="1712960" y="789019"/>
                  </a:lnTo>
                  <a:close/>
                </a:path>
                <a:path w="1821179" h="836295">
                  <a:moveTo>
                    <a:pt x="106787" y="788539"/>
                  </a:moveTo>
                  <a:lnTo>
                    <a:pt x="109327" y="789686"/>
                  </a:lnTo>
                  <a:lnTo>
                    <a:pt x="108174" y="789060"/>
                  </a:lnTo>
                  <a:lnTo>
                    <a:pt x="106787" y="788539"/>
                  </a:lnTo>
                  <a:close/>
                </a:path>
                <a:path w="1821179" h="836295">
                  <a:moveTo>
                    <a:pt x="108174" y="789060"/>
                  </a:moveTo>
                  <a:lnTo>
                    <a:pt x="109327" y="789686"/>
                  </a:lnTo>
                  <a:lnTo>
                    <a:pt x="109841" y="789686"/>
                  </a:lnTo>
                  <a:lnTo>
                    <a:pt x="108174" y="789060"/>
                  </a:lnTo>
                  <a:close/>
                </a:path>
                <a:path w="1821179" h="836295">
                  <a:moveTo>
                    <a:pt x="1714272" y="788539"/>
                  </a:moveTo>
                  <a:lnTo>
                    <a:pt x="1712885" y="789060"/>
                  </a:lnTo>
                  <a:lnTo>
                    <a:pt x="1711732" y="789686"/>
                  </a:lnTo>
                  <a:lnTo>
                    <a:pt x="1714272" y="788539"/>
                  </a:lnTo>
                  <a:close/>
                </a:path>
                <a:path w="1821179" h="836295">
                  <a:moveTo>
                    <a:pt x="1779032" y="788539"/>
                  </a:moveTo>
                  <a:lnTo>
                    <a:pt x="1714272" y="788539"/>
                  </a:lnTo>
                  <a:lnTo>
                    <a:pt x="1711732" y="789686"/>
                  </a:lnTo>
                  <a:lnTo>
                    <a:pt x="1778086" y="789686"/>
                  </a:lnTo>
                  <a:lnTo>
                    <a:pt x="1779032" y="788539"/>
                  </a:lnTo>
                  <a:close/>
                </a:path>
                <a:path w="1821179" h="836295">
                  <a:moveTo>
                    <a:pt x="107215" y="788539"/>
                  </a:moveTo>
                  <a:lnTo>
                    <a:pt x="106787" y="788539"/>
                  </a:lnTo>
                  <a:lnTo>
                    <a:pt x="108174" y="789060"/>
                  </a:lnTo>
                  <a:lnTo>
                    <a:pt x="107215" y="788539"/>
                  </a:lnTo>
                  <a:close/>
                </a:path>
                <a:path w="1821179" h="836295">
                  <a:moveTo>
                    <a:pt x="1732704" y="778301"/>
                  </a:moveTo>
                  <a:lnTo>
                    <a:pt x="1712960" y="789019"/>
                  </a:lnTo>
                  <a:lnTo>
                    <a:pt x="1714272" y="788539"/>
                  </a:lnTo>
                  <a:lnTo>
                    <a:pt x="1779032" y="788539"/>
                  </a:lnTo>
                  <a:lnTo>
                    <a:pt x="1786512" y="779473"/>
                  </a:lnTo>
                  <a:lnTo>
                    <a:pt x="1731284" y="779473"/>
                  </a:lnTo>
                  <a:lnTo>
                    <a:pt x="1732704" y="778301"/>
                  </a:lnTo>
                  <a:close/>
                </a:path>
                <a:path w="1821179" h="836295">
                  <a:moveTo>
                    <a:pt x="86739" y="777425"/>
                  </a:moveTo>
                  <a:lnTo>
                    <a:pt x="89776" y="779473"/>
                  </a:lnTo>
                  <a:lnTo>
                    <a:pt x="88354" y="778301"/>
                  </a:lnTo>
                  <a:lnTo>
                    <a:pt x="86739" y="777425"/>
                  </a:lnTo>
                  <a:close/>
                </a:path>
                <a:path w="1821179" h="836295">
                  <a:moveTo>
                    <a:pt x="88358" y="778303"/>
                  </a:moveTo>
                  <a:lnTo>
                    <a:pt x="89776" y="779473"/>
                  </a:lnTo>
                  <a:lnTo>
                    <a:pt x="90513" y="779473"/>
                  </a:lnTo>
                  <a:lnTo>
                    <a:pt x="88358" y="778303"/>
                  </a:lnTo>
                  <a:close/>
                </a:path>
                <a:path w="1821179" h="836295">
                  <a:moveTo>
                    <a:pt x="1734319" y="777425"/>
                  </a:moveTo>
                  <a:lnTo>
                    <a:pt x="1732702" y="778303"/>
                  </a:lnTo>
                  <a:lnTo>
                    <a:pt x="1731284" y="779473"/>
                  </a:lnTo>
                  <a:lnTo>
                    <a:pt x="1734319" y="777425"/>
                  </a:lnTo>
                  <a:close/>
                </a:path>
                <a:path w="1821179" h="836295">
                  <a:moveTo>
                    <a:pt x="1788202" y="777425"/>
                  </a:moveTo>
                  <a:lnTo>
                    <a:pt x="1734319" y="777425"/>
                  </a:lnTo>
                  <a:lnTo>
                    <a:pt x="1731284" y="779473"/>
                  </a:lnTo>
                  <a:lnTo>
                    <a:pt x="1786512" y="779473"/>
                  </a:lnTo>
                  <a:lnTo>
                    <a:pt x="1788202" y="777425"/>
                  </a:lnTo>
                  <a:close/>
                </a:path>
                <a:path w="1821179" h="836295">
                  <a:moveTo>
                    <a:pt x="87293" y="777425"/>
                  </a:moveTo>
                  <a:lnTo>
                    <a:pt x="86739" y="777425"/>
                  </a:lnTo>
                  <a:lnTo>
                    <a:pt x="88358" y="778303"/>
                  </a:lnTo>
                  <a:lnTo>
                    <a:pt x="87293" y="777425"/>
                  </a:lnTo>
                  <a:close/>
                </a:path>
                <a:path w="1821179" h="836295">
                  <a:moveTo>
                    <a:pt x="1749555" y="764399"/>
                  </a:moveTo>
                  <a:lnTo>
                    <a:pt x="1732704" y="778301"/>
                  </a:lnTo>
                  <a:lnTo>
                    <a:pt x="1734319" y="777425"/>
                  </a:lnTo>
                  <a:lnTo>
                    <a:pt x="1788202" y="777425"/>
                  </a:lnTo>
                  <a:lnTo>
                    <a:pt x="1794798" y="769430"/>
                  </a:lnTo>
                  <a:lnTo>
                    <a:pt x="1795484" y="768413"/>
                  </a:lnTo>
                  <a:lnTo>
                    <a:pt x="1796898" y="765807"/>
                  </a:lnTo>
                  <a:lnTo>
                    <a:pt x="1748393" y="765807"/>
                  </a:lnTo>
                  <a:lnTo>
                    <a:pt x="1749555" y="764399"/>
                  </a:lnTo>
                  <a:close/>
                </a:path>
                <a:path w="1821179" h="836295">
                  <a:moveTo>
                    <a:pt x="70096" y="763236"/>
                  </a:moveTo>
                  <a:lnTo>
                    <a:pt x="72666" y="765807"/>
                  </a:lnTo>
                  <a:lnTo>
                    <a:pt x="71504" y="764399"/>
                  </a:lnTo>
                  <a:lnTo>
                    <a:pt x="70096" y="763236"/>
                  </a:lnTo>
                  <a:close/>
                </a:path>
                <a:path w="1821179" h="836295">
                  <a:moveTo>
                    <a:pt x="71504" y="764399"/>
                  </a:moveTo>
                  <a:lnTo>
                    <a:pt x="72666" y="765807"/>
                  </a:lnTo>
                  <a:lnTo>
                    <a:pt x="73211" y="765807"/>
                  </a:lnTo>
                  <a:lnTo>
                    <a:pt x="71504" y="764399"/>
                  </a:lnTo>
                  <a:close/>
                </a:path>
                <a:path w="1821179" h="836295">
                  <a:moveTo>
                    <a:pt x="1750964" y="763236"/>
                  </a:moveTo>
                  <a:lnTo>
                    <a:pt x="1749555" y="764399"/>
                  </a:lnTo>
                  <a:lnTo>
                    <a:pt x="1748393" y="765807"/>
                  </a:lnTo>
                  <a:lnTo>
                    <a:pt x="1750964" y="763236"/>
                  </a:lnTo>
                  <a:close/>
                </a:path>
                <a:path w="1821179" h="836295">
                  <a:moveTo>
                    <a:pt x="1798293" y="763236"/>
                  </a:moveTo>
                  <a:lnTo>
                    <a:pt x="1750964" y="763236"/>
                  </a:lnTo>
                  <a:lnTo>
                    <a:pt x="1748393" y="765807"/>
                  </a:lnTo>
                  <a:lnTo>
                    <a:pt x="1796898" y="765807"/>
                  </a:lnTo>
                  <a:lnTo>
                    <a:pt x="1798293" y="763236"/>
                  </a:lnTo>
                  <a:close/>
                </a:path>
                <a:path w="1821179" h="836295">
                  <a:moveTo>
                    <a:pt x="70546" y="763236"/>
                  </a:moveTo>
                  <a:lnTo>
                    <a:pt x="70096" y="763236"/>
                  </a:lnTo>
                  <a:lnTo>
                    <a:pt x="71504" y="764399"/>
                  </a:lnTo>
                  <a:lnTo>
                    <a:pt x="70546" y="763236"/>
                  </a:lnTo>
                  <a:close/>
                </a:path>
                <a:path w="1821179" h="836295">
                  <a:moveTo>
                    <a:pt x="1763460" y="747545"/>
                  </a:moveTo>
                  <a:lnTo>
                    <a:pt x="1749555" y="764399"/>
                  </a:lnTo>
                  <a:lnTo>
                    <a:pt x="1750964" y="763236"/>
                  </a:lnTo>
                  <a:lnTo>
                    <a:pt x="1798293" y="763236"/>
                  </a:lnTo>
                  <a:lnTo>
                    <a:pt x="1805932" y="749164"/>
                  </a:lnTo>
                  <a:lnTo>
                    <a:pt x="1762582" y="749164"/>
                  </a:lnTo>
                  <a:lnTo>
                    <a:pt x="1763460" y="747545"/>
                  </a:lnTo>
                  <a:close/>
                </a:path>
                <a:path w="1821179" h="836295">
                  <a:moveTo>
                    <a:pt x="56429" y="746127"/>
                  </a:moveTo>
                  <a:lnTo>
                    <a:pt x="58478" y="749164"/>
                  </a:lnTo>
                  <a:lnTo>
                    <a:pt x="57599" y="747545"/>
                  </a:lnTo>
                  <a:lnTo>
                    <a:pt x="56429" y="746127"/>
                  </a:lnTo>
                  <a:close/>
                </a:path>
                <a:path w="1821179" h="836295">
                  <a:moveTo>
                    <a:pt x="57599" y="747545"/>
                  </a:moveTo>
                  <a:lnTo>
                    <a:pt x="58478" y="749164"/>
                  </a:lnTo>
                  <a:lnTo>
                    <a:pt x="58935" y="749164"/>
                  </a:lnTo>
                  <a:lnTo>
                    <a:pt x="57599" y="747545"/>
                  </a:lnTo>
                  <a:close/>
                </a:path>
                <a:path w="1821179" h="836295">
                  <a:moveTo>
                    <a:pt x="1764630" y="746127"/>
                  </a:moveTo>
                  <a:lnTo>
                    <a:pt x="1763460" y="747545"/>
                  </a:lnTo>
                  <a:lnTo>
                    <a:pt x="1762582" y="749164"/>
                  </a:lnTo>
                  <a:lnTo>
                    <a:pt x="1764630" y="746127"/>
                  </a:lnTo>
                  <a:close/>
                </a:path>
                <a:path w="1821179" h="836295">
                  <a:moveTo>
                    <a:pt x="1807580" y="746127"/>
                  </a:moveTo>
                  <a:lnTo>
                    <a:pt x="1764630" y="746127"/>
                  </a:lnTo>
                  <a:lnTo>
                    <a:pt x="1762582" y="749164"/>
                  </a:lnTo>
                  <a:lnTo>
                    <a:pt x="1805932" y="749164"/>
                  </a:lnTo>
                  <a:lnTo>
                    <a:pt x="1807580" y="746127"/>
                  </a:lnTo>
                  <a:close/>
                </a:path>
                <a:path w="1821179" h="836295">
                  <a:moveTo>
                    <a:pt x="56830" y="746127"/>
                  </a:moveTo>
                  <a:lnTo>
                    <a:pt x="56429" y="746127"/>
                  </a:lnTo>
                  <a:lnTo>
                    <a:pt x="57599" y="747545"/>
                  </a:lnTo>
                  <a:lnTo>
                    <a:pt x="56830" y="746127"/>
                  </a:lnTo>
                  <a:close/>
                </a:path>
                <a:path w="1821179" h="836295">
                  <a:moveTo>
                    <a:pt x="1774216" y="727728"/>
                  </a:moveTo>
                  <a:lnTo>
                    <a:pt x="1763460" y="747545"/>
                  </a:lnTo>
                  <a:lnTo>
                    <a:pt x="1764630" y="746127"/>
                  </a:lnTo>
                  <a:lnTo>
                    <a:pt x="1807580" y="746127"/>
                  </a:lnTo>
                  <a:lnTo>
                    <a:pt x="1808772" y="743932"/>
                  </a:lnTo>
                  <a:lnTo>
                    <a:pt x="1809155" y="743083"/>
                  </a:lnTo>
                  <a:lnTo>
                    <a:pt x="1814174" y="729115"/>
                  </a:lnTo>
                  <a:lnTo>
                    <a:pt x="1773695" y="729115"/>
                  </a:lnTo>
                  <a:lnTo>
                    <a:pt x="1774216" y="727728"/>
                  </a:lnTo>
                  <a:close/>
                </a:path>
                <a:path w="1821179" h="836295">
                  <a:moveTo>
                    <a:pt x="46217" y="726575"/>
                  </a:moveTo>
                  <a:lnTo>
                    <a:pt x="47364" y="729115"/>
                  </a:lnTo>
                  <a:lnTo>
                    <a:pt x="46843" y="727728"/>
                  </a:lnTo>
                  <a:lnTo>
                    <a:pt x="46217" y="726575"/>
                  </a:lnTo>
                  <a:close/>
                </a:path>
                <a:path w="1821179" h="836295">
                  <a:moveTo>
                    <a:pt x="46884" y="727804"/>
                  </a:moveTo>
                  <a:lnTo>
                    <a:pt x="47364" y="729115"/>
                  </a:lnTo>
                  <a:lnTo>
                    <a:pt x="47596" y="729115"/>
                  </a:lnTo>
                  <a:lnTo>
                    <a:pt x="46884" y="727804"/>
                  </a:lnTo>
                  <a:close/>
                </a:path>
                <a:path w="1821179" h="836295">
                  <a:moveTo>
                    <a:pt x="1774842" y="726575"/>
                  </a:moveTo>
                  <a:lnTo>
                    <a:pt x="1774188" y="727804"/>
                  </a:lnTo>
                  <a:lnTo>
                    <a:pt x="1773695" y="729115"/>
                  </a:lnTo>
                  <a:lnTo>
                    <a:pt x="1774842" y="726575"/>
                  </a:lnTo>
                  <a:close/>
                </a:path>
                <a:path w="1821179" h="836295">
                  <a:moveTo>
                    <a:pt x="1814911" y="726575"/>
                  </a:moveTo>
                  <a:lnTo>
                    <a:pt x="1774842" y="726575"/>
                  </a:lnTo>
                  <a:lnTo>
                    <a:pt x="1773695" y="729115"/>
                  </a:lnTo>
                  <a:lnTo>
                    <a:pt x="1814174" y="729115"/>
                  </a:lnTo>
                  <a:lnTo>
                    <a:pt x="1814507" y="728190"/>
                  </a:lnTo>
                  <a:lnTo>
                    <a:pt x="1814911" y="726575"/>
                  </a:lnTo>
                  <a:close/>
                </a:path>
                <a:path w="1821179" h="836295">
                  <a:moveTo>
                    <a:pt x="46434" y="726575"/>
                  </a:moveTo>
                  <a:lnTo>
                    <a:pt x="46217" y="726575"/>
                  </a:lnTo>
                  <a:lnTo>
                    <a:pt x="46884" y="727804"/>
                  </a:lnTo>
                  <a:lnTo>
                    <a:pt x="46434" y="726575"/>
                  </a:lnTo>
                  <a:close/>
                </a:path>
                <a:path w="1821179" h="836295">
                  <a:moveTo>
                    <a:pt x="1774176" y="108123"/>
                  </a:moveTo>
                  <a:lnTo>
                    <a:pt x="1782928" y="151063"/>
                  </a:lnTo>
                  <a:lnTo>
                    <a:pt x="1782934" y="684864"/>
                  </a:lnTo>
                  <a:lnTo>
                    <a:pt x="1782323" y="696539"/>
                  </a:lnTo>
                  <a:lnTo>
                    <a:pt x="1780501" y="707828"/>
                  </a:lnTo>
                  <a:lnTo>
                    <a:pt x="1777607" y="718701"/>
                  </a:lnTo>
                  <a:lnTo>
                    <a:pt x="1774216" y="727728"/>
                  </a:lnTo>
                  <a:lnTo>
                    <a:pt x="1774842" y="726575"/>
                  </a:lnTo>
                  <a:lnTo>
                    <a:pt x="1814911" y="726575"/>
                  </a:lnTo>
                  <a:lnTo>
                    <a:pt x="1818165" y="713577"/>
                  </a:lnTo>
                  <a:lnTo>
                    <a:pt x="1820374" y="698460"/>
                  </a:lnTo>
                  <a:lnTo>
                    <a:pt x="1821037" y="684864"/>
                  </a:lnTo>
                  <a:lnTo>
                    <a:pt x="1821060" y="151063"/>
                  </a:lnTo>
                  <a:lnTo>
                    <a:pt x="1820180" y="135554"/>
                  </a:lnTo>
                  <a:lnTo>
                    <a:pt x="1817784" y="120482"/>
                  </a:lnTo>
                  <a:lnTo>
                    <a:pt x="1814847" y="109352"/>
                  </a:lnTo>
                  <a:lnTo>
                    <a:pt x="1774842" y="109352"/>
                  </a:lnTo>
                  <a:lnTo>
                    <a:pt x="1774176" y="108123"/>
                  </a:lnTo>
                  <a:close/>
                </a:path>
                <a:path w="1821179" h="836295">
                  <a:moveTo>
                    <a:pt x="47364" y="106812"/>
                  </a:moveTo>
                  <a:lnTo>
                    <a:pt x="46217" y="109352"/>
                  </a:lnTo>
                  <a:lnTo>
                    <a:pt x="46871" y="108123"/>
                  </a:lnTo>
                  <a:lnTo>
                    <a:pt x="47364" y="106812"/>
                  </a:lnTo>
                  <a:close/>
                </a:path>
                <a:path w="1821179" h="836295">
                  <a:moveTo>
                    <a:pt x="46843" y="108199"/>
                  </a:moveTo>
                  <a:lnTo>
                    <a:pt x="46217" y="109352"/>
                  </a:lnTo>
                  <a:lnTo>
                    <a:pt x="46410" y="109352"/>
                  </a:lnTo>
                  <a:lnTo>
                    <a:pt x="46843" y="108199"/>
                  </a:lnTo>
                  <a:close/>
                </a:path>
                <a:path w="1821179" h="836295">
                  <a:moveTo>
                    <a:pt x="1773695" y="106812"/>
                  </a:moveTo>
                  <a:lnTo>
                    <a:pt x="1774217" y="108199"/>
                  </a:lnTo>
                  <a:lnTo>
                    <a:pt x="1774842" y="109352"/>
                  </a:lnTo>
                  <a:lnTo>
                    <a:pt x="1773695" y="106812"/>
                  </a:lnTo>
                  <a:close/>
                </a:path>
                <a:path w="1821179" h="836295">
                  <a:moveTo>
                    <a:pt x="1814177" y="106812"/>
                  </a:moveTo>
                  <a:lnTo>
                    <a:pt x="1773695" y="106812"/>
                  </a:lnTo>
                  <a:lnTo>
                    <a:pt x="1774842" y="109352"/>
                  </a:lnTo>
                  <a:lnTo>
                    <a:pt x="1814847" y="109352"/>
                  </a:lnTo>
                  <a:lnTo>
                    <a:pt x="1814177" y="106812"/>
                  </a:lnTo>
                  <a:close/>
                </a:path>
                <a:path w="1821179" h="836295">
                  <a:moveTo>
                    <a:pt x="47596" y="106812"/>
                  </a:moveTo>
                  <a:lnTo>
                    <a:pt x="47364" y="106812"/>
                  </a:lnTo>
                  <a:lnTo>
                    <a:pt x="46843" y="108199"/>
                  </a:lnTo>
                  <a:lnTo>
                    <a:pt x="47596" y="106812"/>
                  </a:lnTo>
                  <a:close/>
                </a:path>
                <a:path w="1821179" h="836295">
                  <a:moveTo>
                    <a:pt x="1763458" y="88379"/>
                  </a:moveTo>
                  <a:lnTo>
                    <a:pt x="1774176" y="108123"/>
                  </a:lnTo>
                  <a:lnTo>
                    <a:pt x="1773695" y="106812"/>
                  </a:lnTo>
                  <a:lnTo>
                    <a:pt x="1814177" y="106812"/>
                  </a:lnTo>
                  <a:lnTo>
                    <a:pt x="1813946" y="105934"/>
                  </a:lnTo>
                  <a:lnTo>
                    <a:pt x="1809155" y="92844"/>
                  </a:lnTo>
                  <a:lnTo>
                    <a:pt x="1808770" y="91993"/>
                  </a:lnTo>
                  <a:lnTo>
                    <a:pt x="1807580" y="89800"/>
                  </a:lnTo>
                  <a:lnTo>
                    <a:pt x="1764630" y="89800"/>
                  </a:lnTo>
                  <a:lnTo>
                    <a:pt x="1763458" y="88379"/>
                  </a:lnTo>
                  <a:close/>
                </a:path>
                <a:path w="1821179" h="836295">
                  <a:moveTo>
                    <a:pt x="58478" y="86765"/>
                  </a:moveTo>
                  <a:lnTo>
                    <a:pt x="56429" y="89800"/>
                  </a:lnTo>
                  <a:lnTo>
                    <a:pt x="57601" y="88379"/>
                  </a:lnTo>
                  <a:lnTo>
                    <a:pt x="58478" y="86765"/>
                  </a:lnTo>
                  <a:close/>
                </a:path>
                <a:path w="1821179" h="836295">
                  <a:moveTo>
                    <a:pt x="57601" y="88379"/>
                  </a:moveTo>
                  <a:lnTo>
                    <a:pt x="56429" y="89800"/>
                  </a:lnTo>
                  <a:lnTo>
                    <a:pt x="56830" y="89800"/>
                  </a:lnTo>
                  <a:lnTo>
                    <a:pt x="57601" y="88379"/>
                  </a:lnTo>
                  <a:close/>
                </a:path>
                <a:path w="1821179" h="836295">
                  <a:moveTo>
                    <a:pt x="1762582" y="86765"/>
                  </a:moveTo>
                  <a:lnTo>
                    <a:pt x="1763458" y="88379"/>
                  </a:lnTo>
                  <a:lnTo>
                    <a:pt x="1764630" y="89800"/>
                  </a:lnTo>
                  <a:lnTo>
                    <a:pt x="1762582" y="86765"/>
                  </a:lnTo>
                  <a:close/>
                </a:path>
                <a:path w="1821179" h="836295">
                  <a:moveTo>
                    <a:pt x="1805933" y="86765"/>
                  </a:moveTo>
                  <a:lnTo>
                    <a:pt x="1762582" y="86765"/>
                  </a:lnTo>
                  <a:lnTo>
                    <a:pt x="1764630" y="89800"/>
                  </a:lnTo>
                  <a:lnTo>
                    <a:pt x="1807580" y="89800"/>
                  </a:lnTo>
                  <a:lnTo>
                    <a:pt x="1805933" y="86765"/>
                  </a:lnTo>
                  <a:close/>
                </a:path>
                <a:path w="1821179" h="836295">
                  <a:moveTo>
                    <a:pt x="58934" y="86765"/>
                  </a:moveTo>
                  <a:lnTo>
                    <a:pt x="58478" y="86765"/>
                  </a:lnTo>
                  <a:lnTo>
                    <a:pt x="57601" y="88379"/>
                  </a:lnTo>
                  <a:lnTo>
                    <a:pt x="58934" y="86765"/>
                  </a:lnTo>
                  <a:close/>
                </a:path>
                <a:path w="1821179" h="836295">
                  <a:moveTo>
                    <a:pt x="1749555" y="71528"/>
                  </a:moveTo>
                  <a:lnTo>
                    <a:pt x="1763458" y="88379"/>
                  </a:lnTo>
                  <a:lnTo>
                    <a:pt x="1762582" y="86765"/>
                  </a:lnTo>
                  <a:lnTo>
                    <a:pt x="1805933" y="86765"/>
                  </a:lnTo>
                  <a:lnTo>
                    <a:pt x="1798294" y="72690"/>
                  </a:lnTo>
                  <a:lnTo>
                    <a:pt x="1750964" y="72690"/>
                  </a:lnTo>
                  <a:lnTo>
                    <a:pt x="1749555" y="71528"/>
                  </a:lnTo>
                  <a:close/>
                </a:path>
                <a:path w="1821179" h="836295">
                  <a:moveTo>
                    <a:pt x="72666" y="70120"/>
                  </a:moveTo>
                  <a:lnTo>
                    <a:pt x="70096" y="72690"/>
                  </a:lnTo>
                  <a:lnTo>
                    <a:pt x="71504" y="71528"/>
                  </a:lnTo>
                  <a:lnTo>
                    <a:pt x="72666" y="70120"/>
                  </a:lnTo>
                  <a:close/>
                </a:path>
                <a:path w="1821179" h="836295">
                  <a:moveTo>
                    <a:pt x="71504" y="71528"/>
                  </a:moveTo>
                  <a:lnTo>
                    <a:pt x="70096" y="72690"/>
                  </a:lnTo>
                  <a:lnTo>
                    <a:pt x="70546" y="72690"/>
                  </a:lnTo>
                  <a:lnTo>
                    <a:pt x="71504" y="71528"/>
                  </a:lnTo>
                  <a:close/>
                </a:path>
                <a:path w="1821179" h="836295">
                  <a:moveTo>
                    <a:pt x="1748393" y="70120"/>
                  </a:moveTo>
                  <a:lnTo>
                    <a:pt x="1749555" y="71528"/>
                  </a:lnTo>
                  <a:lnTo>
                    <a:pt x="1750964" y="72690"/>
                  </a:lnTo>
                  <a:lnTo>
                    <a:pt x="1748393" y="70120"/>
                  </a:lnTo>
                  <a:close/>
                </a:path>
                <a:path w="1821179" h="836295">
                  <a:moveTo>
                    <a:pt x="1796899" y="70120"/>
                  </a:moveTo>
                  <a:lnTo>
                    <a:pt x="1748393" y="70120"/>
                  </a:lnTo>
                  <a:lnTo>
                    <a:pt x="1750964" y="72690"/>
                  </a:lnTo>
                  <a:lnTo>
                    <a:pt x="1798294" y="72690"/>
                  </a:lnTo>
                  <a:lnTo>
                    <a:pt x="1796899" y="70120"/>
                  </a:lnTo>
                  <a:close/>
                </a:path>
                <a:path w="1821179" h="836295">
                  <a:moveTo>
                    <a:pt x="73211" y="70120"/>
                  </a:moveTo>
                  <a:lnTo>
                    <a:pt x="72666" y="70120"/>
                  </a:lnTo>
                  <a:lnTo>
                    <a:pt x="71504" y="71528"/>
                  </a:lnTo>
                  <a:lnTo>
                    <a:pt x="73211" y="70120"/>
                  </a:lnTo>
                  <a:close/>
                </a:path>
                <a:path w="1821179" h="836295">
                  <a:moveTo>
                    <a:pt x="1732704" y="57625"/>
                  </a:moveTo>
                  <a:lnTo>
                    <a:pt x="1749555" y="71528"/>
                  </a:lnTo>
                  <a:lnTo>
                    <a:pt x="1748393" y="70120"/>
                  </a:lnTo>
                  <a:lnTo>
                    <a:pt x="1796899" y="70120"/>
                  </a:lnTo>
                  <a:lnTo>
                    <a:pt x="1795484" y="67513"/>
                  </a:lnTo>
                  <a:lnTo>
                    <a:pt x="1794798" y="66497"/>
                  </a:lnTo>
                  <a:lnTo>
                    <a:pt x="1788202" y="58502"/>
                  </a:lnTo>
                  <a:lnTo>
                    <a:pt x="1734319" y="58502"/>
                  </a:lnTo>
                  <a:lnTo>
                    <a:pt x="1732704" y="57625"/>
                  </a:lnTo>
                  <a:close/>
                </a:path>
                <a:path w="1821179" h="836295">
                  <a:moveTo>
                    <a:pt x="89776" y="56454"/>
                  </a:moveTo>
                  <a:lnTo>
                    <a:pt x="86739" y="58502"/>
                  </a:lnTo>
                  <a:lnTo>
                    <a:pt x="88358" y="57624"/>
                  </a:lnTo>
                  <a:lnTo>
                    <a:pt x="89776" y="56454"/>
                  </a:lnTo>
                  <a:close/>
                </a:path>
                <a:path w="1821179" h="836295">
                  <a:moveTo>
                    <a:pt x="88358" y="57624"/>
                  </a:moveTo>
                  <a:lnTo>
                    <a:pt x="86739" y="58502"/>
                  </a:lnTo>
                  <a:lnTo>
                    <a:pt x="87293" y="58502"/>
                  </a:lnTo>
                  <a:lnTo>
                    <a:pt x="88358" y="57624"/>
                  </a:lnTo>
                  <a:close/>
                </a:path>
                <a:path w="1821179" h="836295">
                  <a:moveTo>
                    <a:pt x="1731284" y="56454"/>
                  </a:moveTo>
                  <a:lnTo>
                    <a:pt x="1732704" y="57625"/>
                  </a:lnTo>
                  <a:lnTo>
                    <a:pt x="1734319" y="58502"/>
                  </a:lnTo>
                  <a:lnTo>
                    <a:pt x="1731284" y="56454"/>
                  </a:lnTo>
                  <a:close/>
                </a:path>
                <a:path w="1821179" h="836295">
                  <a:moveTo>
                    <a:pt x="1786512" y="56454"/>
                  </a:moveTo>
                  <a:lnTo>
                    <a:pt x="1731284" y="56454"/>
                  </a:lnTo>
                  <a:lnTo>
                    <a:pt x="1734319" y="58502"/>
                  </a:lnTo>
                  <a:lnTo>
                    <a:pt x="1788202" y="58502"/>
                  </a:lnTo>
                  <a:lnTo>
                    <a:pt x="1786512" y="56454"/>
                  </a:lnTo>
                  <a:close/>
                </a:path>
                <a:path w="1821179" h="836295">
                  <a:moveTo>
                    <a:pt x="1712885" y="46867"/>
                  </a:moveTo>
                  <a:lnTo>
                    <a:pt x="1732704" y="57625"/>
                  </a:lnTo>
                  <a:lnTo>
                    <a:pt x="1731284" y="56454"/>
                  </a:lnTo>
                  <a:lnTo>
                    <a:pt x="1786512" y="56454"/>
                  </a:lnTo>
                  <a:lnTo>
                    <a:pt x="1779032" y="47388"/>
                  </a:lnTo>
                  <a:lnTo>
                    <a:pt x="1714272" y="47388"/>
                  </a:lnTo>
                  <a:lnTo>
                    <a:pt x="1712885" y="46867"/>
                  </a:lnTo>
                  <a:close/>
                </a:path>
                <a:path w="1821179" h="836295">
                  <a:moveTo>
                    <a:pt x="90513" y="56454"/>
                  </a:moveTo>
                  <a:lnTo>
                    <a:pt x="89776" y="56454"/>
                  </a:lnTo>
                  <a:lnTo>
                    <a:pt x="88358" y="57624"/>
                  </a:lnTo>
                  <a:lnTo>
                    <a:pt x="90513" y="56454"/>
                  </a:lnTo>
                  <a:close/>
                </a:path>
                <a:path w="1821179" h="836295">
                  <a:moveTo>
                    <a:pt x="109327" y="46241"/>
                  </a:moveTo>
                  <a:lnTo>
                    <a:pt x="106787" y="47388"/>
                  </a:lnTo>
                  <a:lnTo>
                    <a:pt x="108175" y="46867"/>
                  </a:lnTo>
                  <a:lnTo>
                    <a:pt x="109327" y="46241"/>
                  </a:lnTo>
                  <a:close/>
                </a:path>
                <a:path w="1821179" h="836295">
                  <a:moveTo>
                    <a:pt x="108099" y="46908"/>
                  </a:moveTo>
                  <a:lnTo>
                    <a:pt x="106787" y="47388"/>
                  </a:lnTo>
                  <a:lnTo>
                    <a:pt x="107215" y="47388"/>
                  </a:lnTo>
                  <a:lnTo>
                    <a:pt x="108099" y="46908"/>
                  </a:lnTo>
                  <a:close/>
                </a:path>
                <a:path w="1821179" h="836295">
                  <a:moveTo>
                    <a:pt x="1711732" y="46241"/>
                  </a:moveTo>
                  <a:lnTo>
                    <a:pt x="1712885" y="46867"/>
                  </a:lnTo>
                  <a:lnTo>
                    <a:pt x="1714272" y="47388"/>
                  </a:lnTo>
                  <a:lnTo>
                    <a:pt x="1711732" y="46241"/>
                  </a:lnTo>
                  <a:close/>
                </a:path>
                <a:path w="1821179" h="836295">
                  <a:moveTo>
                    <a:pt x="1778086" y="46241"/>
                  </a:moveTo>
                  <a:lnTo>
                    <a:pt x="1711732" y="46241"/>
                  </a:lnTo>
                  <a:lnTo>
                    <a:pt x="1714272" y="47388"/>
                  </a:lnTo>
                  <a:lnTo>
                    <a:pt x="1779032" y="47388"/>
                  </a:lnTo>
                  <a:lnTo>
                    <a:pt x="1778086" y="46241"/>
                  </a:lnTo>
                  <a:close/>
                </a:path>
                <a:path w="1821179" h="836295">
                  <a:moveTo>
                    <a:pt x="109921" y="46241"/>
                  </a:moveTo>
                  <a:lnTo>
                    <a:pt x="109327" y="46241"/>
                  </a:lnTo>
                  <a:lnTo>
                    <a:pt x="108099" y="46908"/>
                  </a:lnTo>
                  <a:lnTo>
                    <a:pt x="109921" y="46241"/>
                  </a:lnTo>
                  <a:close/>
                </a:path>
                <a:path w="1821179" h="836295">
                  <a:moveTo>
                    <a:pt x="1768875" y="38075"/>
                  </a:moveTo>
                  <a:lnTo>
                    <a:pt x="152961" y="38075"/>
                  </a:lnTo>
                  <a:lnTo>
                    <a:pt x="1669060" y="38100"/>
                  </a:lnTo>
                  <a:lnTo>
                    <a:pt x="1681695" y="38761"/>
                  </a:lnTo>
                  <a:lnTo>
                    <a:pt x="1692984" y="40582"/>
                  </a:lnTo>
                  <a:lnTo>
                    <a:pt x="1703858" y="43477"/>
                  </a:lnTo>
                  <a:lnTo>
                    <a:pt x="1712885" y="46867"/>
                  </a:lnTo>
                  <a:lnTo>
                    <a:pt x="1711732" y="46241"/>
                  </a:lnTo>
                  <a:lnTo>
                    <a:pt x="1778086" y="46241"/>
                  </a:lnTo>
                  <a:lnTo>
                    <a:pt x="1777009" y="44936"/>
                  </a:lnTo>
                  <a:lnTo>
                    <a:pt x="1776146" y="44075"/>
                  </a:lnTo>
                  <a:lnTo>
                    <a:pt x="1768875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6737381" y="3088132"/>
            <a:ext cx="1291590" cy="69342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252095" marR="5080" indent="-240029">
              <a:lnSpc>
                <a:spcPts val="2620"/>
              </a:lnSpc>
              <a:spcBef>
                <a:spcPts val="200"/>
              </a:spcBef>
            </a:pPr>
            <a:r>
              <a:rPr dirty="0" sz="2200" b="1">
                <a:latin typeface="Calibri"/>
                <a:cs typeface="Calibri"/>
              </a:rPr>
              <a:t>Raise</a:t>
            </a:r>
            <a:r>
              <a:rPr dirty="0" sz="2200" spc="-45" b="1">
                <a:latin typeface="Calibri"/>
                <a:cs typeface="Calibri"/>
              </a:rPr>
              <a:t> </a:t>
            </a:r>
            <a:r>
              <a:rPr dirty="0" sz="2200" spc="-20" b="1">
                <a:latin typeface="Calibri"/>
                <a:cs typeface="Calibri"/>
              </a:rPr>
              <a:t>hand </a:t>
            </a:r>
            <a:r>
              <a:rPr dirty="0" sz="2200" spc="-10" b="1">
                <a:latin typeface="Calibri"/>
                <a:cs typeface="Calibri"/>
              </a:rPr>
              <a:t>button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19885"/>
            <a:ext cx="9144000" cy="4556113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9563" y="0"/>
            <a:ext cx="9134475" cy="787400"/>
          </a:xfrm>
          <a:custGeom>
            <a:avLst/>
            <a:gdLst/>
            <a:ahLst/>
            <a:cxnLst/>
            <a:rect l="l" t="t" r="r" b="b"/>
            <a:pathLst>
              <a:path w="9134475" h="787400">
                <a:moveTo>
                  <a:pt x="0" y="0"/>
                </a:moveTo>
                <a:lnTo>
                  <a:pt x="9134436" y="0"/>
                </a:lnTo>
                <a:lnTo>
                  <a:pt x="9134436" y="787400"/>
                </a:lnTo>
                <a:lnTo>
                  <a:pt x="0" y="787400"/>
                </a:lnTo>
                <a:lnTo>
                  <a:pt x="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AFLOW</a:t>
            </a:r>
            <a:r>
              <a:rPr dirty="0" spc="-85"/>
              <a:t> </a:t>
            </a:r>
            <a:r>
              <a:rPr dirty="0"/>
              <a:t>School</a:t>
            </a:r>
            <a:r>
              <a:rPr dirty="0" spc="-85"/>
              <a:t> </a:t>
            </a:r>
            <a:r>
              <a:rPr dirty="0"/>
              <a:t>Zoom</a:t>
            </a:r>
            <a:r>
              <a:rPr dirty="0" spc="-90"/>
              <a:t> </a:t>
            </a:r>
            <a:r>
              <a:rPr dirty="0" spc="-10"/>
              <a:t>Logistics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4580896" y="2075009"/>
            <a:ext cx="3994150" cy="1246505"/>
            <a:chOff x="4580896" y="2075009"/>
            <a:chExt cx="3994150" cy="1246505"/>
          </a:xfrm>
        </p:grpSpPr>
        <p:sp>
          <p:nvSpPr>
            <p:cNvPr id="6" name="object 6" descr=""/>
            <p:cNvSpPr/>
            <p:nvPr/>
          </p:nvSpPr>
          <p:spPr>
            <a:xfrm>
              <a:off x="6370372" y="2075009"/>
              <a:ext cx="2204720" cy="864235"/>
            </a:xfrm>
            <a:custGeom>
              <a:avLst/>
              <a:gdLst/>
              <a:ahLst/>
              <a:cxnLst/>
              <a:rect l="l" t="t" r="r" b="b"/>
              <a:pathLst>
                <a:path w="2204720" h="864235">
                  <a:moveTo>
                    <a:pt x="1987169" y="98423"/>
                  </a:moveTo>
                  <a:lnTo>
                    <a:pt x="0" y="792292"/>
                  </a:lnTo>
                  <a:lnTo>
                    <a:pt x="25119" y="864232"/>
                  </a:lnTo>
                  <a:lnTo>
                    <a:pt x="2012289" y="170363"/>
                  </a:lnTo>
                  <a:lnTo>
                    <a:pt x="2061392" y="112862"/>
                  </a:lnTo>
                  <a:lnTo>
                    <a:pt x="1987169" y="98423"/>
                  </a:lnTo>
                  <a:close/>
                </a:path>
                <a:path w="2204720" h="864235">
                  <a:moveTo>
                    <a:pt x="2147409" y="51967"/>
                  </a:moveTo>
                  <a:lnTo>
                    <a:pt x="2120215" y="51967"/>
                  </a:lnTo>
                  <a:lnTo>
                    <a:pt x="2145334" y="123907"/>
                  </a:lnTo>
                  <a:lnTo>
                    <a:pt x="2012289" y="170363"/>
                  </a:lnTo>
                  <a:lnTo>
                    <a:pt x="1931944" y="264449"/>
                  </a:lnTo>
                  <a:lnTo>
                    <a:pt x="1924590" y="277671"/>
                  </a:lnTo>
                  <a:lnTo>
                    <a:pt x="1922935" y="292183"/>
                  </a:lnTo>
                  <a:lnTo>
                    <a:pt x="1926842" y="306256"/>
                  </a:lnTo>
                  <a:lnTo>
                    <a:pt x="1936175" y="318164"/>
                  </a:lnTo>
                  <a:lnTo>
                    <a:pt x="1949398" y="325517"/>
                  </a:lnTo>
                  <a:lnTo>
                    <a:pt x="1963910" y="327173"/>
                  </a:lnTo>
                  <a:lnTo>
                    <a:pt x="1977984" y="323266"/>
                  </a:lnTo>
                  <a:lnTo>
                    <a:pt x="1989891" y="313932"/>
                  </a:lnTo>
                  <a:lnTo>
                    <a:pt x="2204167" y="63008"/>
                  </a:lnTo>
                  <a:lnTo>
                    <a:pt x="2147409" y="51967"/>
                  </a:lnTo>
                  <a:close/>
                </a:path>
                <a:path w="2204720" h="864235">
                  <a:moveTo>
                    <a:pt x="2061392" y="112862"/>
                  </a:moveTo>
                  <a:lnTo>
                    <a:pt x="2012289" y="170363"/>
                  </a:lnTo>
                  <a:lnTo>
                    <a:pt x="2141246" y="125335"/>
                  </a:lnTo>
                  <a:lnTo>
                    <a:pt x="2125505" y="125335"/>
                  </a:lnTo>
                  <a:lnTo>
                    <a:pt x="2061392" y="112862"/>
                  </a:lnTo>
                  <a:close/>
                </a:path>
                <a:path w="2204720" h="864235">
                  <a:moveTo>
                    <a:pt x="2103807" y="63193"/>
                  </a:moveTo>
                  <a:lnTo>
                    <a:pt x="2061392" y="112862"/>
                  </a:lnTo>
                  <a:lnTo>
                    <a:pt x="2125505" y="125335"/>
                  </a:lnTo>
                  <a:lnTo>
                    <a:pt x="2103807" y="63193"/>
                  </a:lnTo>
                  <a:close/>
                </a:path>
                <a:path w="2204720" h="864235">
                  <a:moveTo>
                    <a:pt x="2124135" y="63193"/>
                  </a:moveTo>
                  <a:lnTo>
                    <a:pt x="2103807" y="63193"/>
                  </a:lnTo>
                  <a:lnTo>
                    <a:pt x="2125505" y="125335"/>
                  </a:lnTo>
                  <a:lnTo>
                    <a:pt x="2141246" y="125335"/>
                  </a:lnTo>
                  <a:lnTo>
                    <a:pt x="2145334" y="123907"/>
                  </a:lnTo>
                  <a:lnTo>
                    <a:pt x="2124135" y="63193"/>
                  </a:lnTo>
                  <a:close/>
                </a:path>
                <a:path w="2204720" h="864235">
                  <a:moveTo>
                    <a:pt x="2120215" y="51967"/>
                  </a:moveTo>
                  <a:lnTo>
                    <a:pt x="1987169" y="98423"/>
                  </a:lnTo>
                  <a:lnTo>
                    <a:pt x="2061392" y="112862"/>
                  </a:lnTo>
                  <a:lnTo>
                    <a:pt x="2103807" y="63193"/>
                  </a:lnTo>
                  <a:lnTo>
                    <a:pt x="2124135" y="63193"/>
                  </a:lnTo>
                  <a:lnTo>
                    <a:pt x="2120215" y="51967"/>
                  </a:lnTo>
                  <a:close/>
                </a:path>
                <a:path w="2204720" h="864235">
                  <a:moveTo>
                    <a:pt x="1880274" y="0"/>
                  </a:moveTo>
                  <a:lnTo>
                    <a:pt x="1865145" y="107"/>
                  </a:lnTo>
                  <a:lnTo>
                    <a:pt x="1851698" y="5809"/>
                  </a:lnTo>
                  <a:lnTo>
                    <a:pt x="1841371" y="16137"/>
                  </a:lnTo>
                  <a:lnTo>
                    <a:pt x="1835600" y="30123"/>
                  </a:lnTo>
                  <a:lnTo>
                    <a:pt x="1835707" y="45252"/>
                  </a:lnTo>
                  <a:lnTo>
                    <a:pt x="1841409" y="58699"/>
                  </a:lnTo>
                  <a:lnTo>
                    <a:pt x="1851738" y="69026"/>
                  </a:lnTo>
                  <a:lnTo>
                    <a:pt x="1865723" y="74797"/>
                  </a:lnTo>
                  <a:lnTo>
                    <a:pt x="1987169" y="98423"/>
                  </a:lnTo>
                  <a:lnTo>
                    <a:pt x="2120215" y="51967"/>
                  </a:lnTo>
                  <a:lnTo>
                    <a:pt x="2147409" y="51967"/>
                  </a:lnTo>
                  <a:lnTo>
                    <a:pt x="188027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599922" y="2504357"/>
              <a:ext cx="1783080" cy="798195"/>
            </a:xfrm>
            <a:custGeom>
              <a:avLst/>
              <a:gdLst/>
              <a:ahLst/>
              <a:cxnLst/>
              <a:rect l="l" t="t" r="r" b="b"/>
              <a:pathLst>
                <a:path w="1783079" h="798195">
                  <a:moveTo>
                    <a:pt x="1650034" y="0"/>
                  </a:moveTo>
                  <a:lnTo>
                    <a:pt x="132975" y="0"/>
                  </a:lnTo>
                  <a:lnTo>
                    <a:pt x="90944" y="6779"/>
                  </a:lnTo>
                  <a:lnTo>
                    <a:pt x="54441" y="25656"/>
                  </a:lnTo>
                  <a:lnTo>
                    <a:pt x="25656" y="54441"/>
                  </a:lnTo>
                  <a:lnTo>
                    <a:pt x="6779" y="90944"/>
                  </a:lnTo>
                  <a:lnTo>
                    <a:pt x="0" y="132974"/>
                  </a:lnTo>
                  <a:lnTo>
                    <a:pt x="0" y="664853"/>
                  </a:lnTo>
                  <a:lnTo>
                    <a:pt x="6779" y="706884"/>
                  </a:lnTo>
                  <a:lnTo>
                    <a:pt x="25656" y="743386"/>
                  </a:lnTo>
                  <a:lnTo>
                    <a:pt x="54441" y="772171"/>
                  </a:lnTo>
                  <a:lnTo>
                    <a:pt x="90944" y="791048"/>
                  </a:lnTo>
                  <a:lnTo>
                    <a:pt x="132975" y="797827"/>
                  </a:lnTo>
                  <a:lnTo>
                    <a:pt x="1650034" y="797827"/>
                  </a:lnTo>
                  <a:lnTo>
                    <a:pt x="1692065" y="791048"/>
                  </a:lnTo>
                  <a:lnTo>
                    <a:pt x="1728568" y="772171"/>
                  </a:lnTo>
                  <a:lnTo>
                    <a:pt x="1757353" y="743386"/>
                  </a:lnTo>
                  <a:lnTo>
                    <a:pt x="1776230" y="706884"/>
                  </a:lnTo>
                  <a:lnTo>
                    <a:pt x="1783010" y="664853"/>
                  </a:lnTo>
                  <a:lnTo>
                    <a:pt x="1783010" y="132974"/>
                  </a:lnTo>
                  <a:lnTo>
                    <a:pt x="1776230" y="90944"/>
                  </a:lnTo>
                  <a:lnTo>
                    <a:pt x="1757353" y="54441"/>
                  </a:lnTo>
                  <a:lnTo>
                    <a:pt x="1728568" y="25656"/>
                  </a:lnTo>
                  <a:lnTo>
                    <a:pt x="1692065" y="6779"/>
                  </a:lnTo>
                  <a:lnTo>
                    <a:pt x="1650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580896" y="2485307"/>
              <a:ext cx="1821180" cy="836294"/>
            </a:xfrm>
            <a:custGeom>
              <a:avLst/>
              <a:gdLst/>
              <a:ahLst/>
              <a:cxnLst/>
              <a:rect l="l" t="t" r="r" b="b"/>
              <a:pathLst>
                <a:path w="1821179" h="836295">
                  <a:moveTo>
                    <a:pt x="1669060" y="0"/>
                  </a:moveTo>
                  <a:lnTo>
                    <a:pt x="151039" y="24"/>
                  </a:lnTo>
                  <a:lnTo>
                    <a:pt x="105910" y="7138"/>
                  </a:lnTo>
                  <a:lnTo>
                    <a:pt x="67489" y="25600"/>
                  </a:lnTo>
                  <a:lnTo>
                    <a:pt x="26262" y="66497"/>
                  </a:lnTo>
                  <a:lnTo>
                    <a:pt x="6554" y="107737"/>
                  </a:lnTo>
                  <a:lnTo>
                    <a:pt x="22" y="151063"/>
                  </a:lnTo>
                  <a:lnTo>
                    <a:pt x="0" y="684864"/>
                  </a:lnTo>
                  <a:lnTo>
                    <a:pt x="880" y="700373"/>
                  </a:lnTo>
                  <a:lnTo>
                    <a:pt x="11905" y="743084"/>
                  </a:lnTo>
                  <a:lnTo>
                    <a:pt x="44052" y="790991"/>
                  </a:lnTo>
                  <a:lnTo>
                    <a:pt x="91970" y="823615"/>
                  </a:lnTo>
                  <a:lnTo>
                    <a:pt x="137444" y="835218"/>
                  </a:lnTo>
                  <a:lnTo>
                    <a:pt x="152001" y="835927"/>
                  </a:lnTo>
                  <a:lnTo>
                    <a:pt x="1670020" y="835903"/>
                  </a:lnTo>
                  <a:lnTo>
                    <a:pt x="1715150" y="828789"/>
                  </a:lnTo>
                  <a:lnTo>
                    <a:pt x="1753571" y="810327"/>
                  </a:lnTo>
                  <a:lnTo>
                    <a:pt x="1768875" y="797853"/>
                  </a:lnTo>
                  <a:lnTo>
                    <a:pt x="152001" y="797827"/>
                  </a:lnTo>
                  <a:lnTo>
                    <a:pt x="139365" y="797166"/>
                  </a:lnTo>
                  <a:lnTo>
                    <a:pt x="128075" y="795345"/>
                  </a:lnTo>
                  <a:lnTo>
                    <a:pt x="117201" y="792450"/>
                  </a:lnTo>
                  <a:lnTo>
                    <a:pt x="109841" y="789686"/>
                  </a:lnTo>
                  <a:lnTo>
                    <a:pt x="109327" y="789686"/>
                  </a:lnTo>
                  <a:lnTo>
                    <a:pt x="106787" y="788539"/>
                  </a:lnTo>
                  <a:lnTo>
                    <a:pt x="107215" y="788539"/>
                  </a:lnTo>
                  <a:lnTo>
                    <a:pt x="90514" y="779473"/>
                  </a:lnTo>
                  <a:lnTo>
                    <a:pt x="89776" y="779473"/>
                  </a:lnTo>
                  <a:lnTo>
                    <a:pt x="86741" y="777425"/>
                  </a:lnTo>
                  <a:lnTo>
                    <a:pt x="87293" y="777425"/>
                  </a:lnTo>
                  <a:lnTo>
                    <a:pt x="73211" y="765807"/>
                  </a:lnTo>
                  <a:lnTo>
                    <a:pt x="72666" y="765807"/>
                  </a:lnTo>
                  <a:lnTo>
                    <a:pt x="70096" y="763236"/>
                  </a:lnTo>
                  <a:lnTo>
                    <a:pt x="70546" y="763236"/>
                  </a:lnTo>
                  <a:lnTo>
                    <a:pt x="58935" y="749164"/>
                  </a:lnTo>
                  <a:lnTo>
                    <a:pt x="58478" y="749164"/>
                  </a:lnTo>
                  <a:lnTo>
                    <a:pt x="56429" y="746127"/>
                  </a:lnTo>
                  <a:lnTo>
                    <a:pt x="56830" y="746127"/>
                  </a:lnTo>
                  <a:lnTo>
                    <a:pt x="47596" y="729115"/>
                  </a:lnTo>
                  <a:lnTo>
                    <a:pt x="47364" y="729115"/>
                  </a:lnTo>
                  <a:lnTo>
                    <a:pt x="46217" y="726575"/>
                  </a:lnTo>
                  <a:lnTo>
                    <a:pt x="46434" y="726575"/>
                  </a:lnTo>
                  <a:lnTo>
                    <a:pt x="42892" y="716898"/>
                  </a:lnTo>
                  <a:lnTo>
                    <a:pt x="40176" y="705958"/>
                  </a:lnTo>
                  <a:lnTo>
                    <a:pt x="38544" y="694625"/>
                  </a:lnTo>
                  <a:lnTo>
                    <a:pt x="38132" y="684864"/>
                  </a:lnTo>
                  <a:lnTo>
                    <a:pt x="38126" y="151063"/>
                  </a:lnTo>
                  <a:lnTo>
                    <a:pt x="38737" y="139388"/>
                  </a:lnTo>
                  <a:lnTo>
                    <a:pt x="40558" y="128099"/>
                  </a:lnTo>
                  <a:lnTo>
                    <a:pt x="43454" y="117226"/>
                  </a:lnTo>
                  <a:lnTo>
                    <a:pt x="46410" y="109352"/>
                  </a:lnTo>
                  <a:lnTo>
                    <a:pt x="46217" y="109352"/>
                  </a:lnTo>
                  <a:lnTo>
                    <a:pt x="47364" y="106812"/>
                  </a:lnTo>
                  <a:lnTo>
                    <a:pt x="47596" y="106812"/>
                  </a:lnTo>
                  <a:lnTo>
                    <a:pt x="56830" y="89800"/>
                  </a:lnTo>
                  <a:lnTo>
                    <a:pt x="56429" y="89800"/>
                  </a:lnTo>
                  <a:lnTo>
                    <a:pt x="58478" y="86765"/>
                  </a:lnTo>
                  <a:lnTo>
                    <a:pt x="58934" y="86765"/>
                  </a:lnTo>
                  <a:lnTo>
                    <a:pt x="70546" y="72690"/>
                  </a:lnTo>
                  <a:lnTo>
                    <a:pt x="70096" y="72690"/>
                  </a:lnTo>
                  <a:lnTo>
                    <a:pt x="72666" y="70120"/>
                  </a:lnTo>
                  <a:lnTo>
                    <a:pt x="73211" y="70120"/>
                  </a:lnTo>
                  <a:lnTo>
                    <a:pt x="87293" y="58502"/>
                  </a:lnTo>
                  <a:lnTo>
                    <a:pt x="86741" y="58502"/>
                  </a:lnTo>
                  <a:lnTo>
                    <a:pt x="89776" y="56454"/>
                  </a:lnTo>
                  <a:lnTo>
                    <a:pt x="90514" y="56454"/>
                  </a:lnTo>
                  <a:lnTo>
                    <a:pt x="107215" y="47388"/>
                  </a:lnTo>
                  <a:lnTo>
                    <a:pt x="106787" y="47388"/>
                  </a:lnTo>
                  <a:lnTo>
                    <a:pt x="109327" y="46241"/>
                  </a:lnTo>
                  <a:lnTo>
                    <a:pt x="109921" y="46241"/>
                  </a:lnTo>
                  <a:lnTo>
                    <a:pt x="119005" y="42917"/>
                  </a:lnTo>
                  <a:lnTo>
                    <a:pt x="129945" y="40200"/>
                  </a:lnTo>
                  <a:lnTo>
                    <a:pt x="141278" y="38568"/>
                  </a:lnTo>
                  <a:lnTo>
                    <a:pt x="152961" y="38075"/>
                  </a:lnTo>
                  <a:lnTo>
                    <a:pt x="1768875" y="38075"/>
                  </a:lnTo>
                  <a:lnTo>
                    <a:pt x="1754587" y="26286"/>
                  </a:lnTo>
                  <a:lnTo>
                    <a:pt x="1713346" y="6578"/>
                  </a:lnTo>
                  <a:lnTo>
                    <a:pt x="1683617" y="709"/>
                  </a:lnTo>
                  <a:lnTo>
                    <a:pt x="1669060" y="0"/>
                  </a:lnTo>
                  <a:close/>
                </a:path>
                <a:path w="1821179" h="836295">
                  <a:moveTo>
                    <a:pt x="1712961" y="789019"/>
                  </a:moveTo>
                  <a:lnTo>
                    <a:pt x="1702055" y="793010"/>
                  </a:lnTo>
                  <a:lnTo>
                    <a:pt x="1691115" y="795727"/>
                  </a:lnTo>
                  <a:lnTo>
                    <a:pt x="1679782" y="797360"/>
                  </a:lnTo>
                  <a:lnTo>
                    <a:pt x="1668099" y="797853"/>
                  </a:lnTo>
                  <a:lnTo>
                    <a:pt x="1768875" y="797853"/>
                  </a:lnTo>
                  <a:lnTo>
                    <a:pt x="1776148" y="791852"/>
                  </a:lnTo>
                  <a:lnTo>
                    <a:pt x="1777009" y="790991"/>
                  </a:lnTo>
                  <a:lnTo>
                    <a:pt x="1778086" y="789686"/>
                  </a:lnTo>
                  <a:lnTo>
                    <a:pt x="1711732" y="789686"/>
                  </a:lnTo>
                  <a:lnTo>
                    <a:pt x="1712961" y="789019"/>
                  </a:lnTo>
                  <a:close/>
                </a:path>
                <a:path w="1821179" h="836295">
                  <a:moveTo>
                    <a:pt x="106787" y="788539"/>
                  </a:moveTo>
                  <a:lnTo>
                    <a:pt x="109327" y="789686"/>
                  </a:lnTo>
                  <a:lnTo>
                    <a:pt x="108175" y="789060"/>
                  </a:lnTo>
                  <a:lnTo>
                    <a:pt x="106787" y="788539"/>
                  </a:lnTo>
                  <a:close/>
                </a:path>
                <a:path w="1821179" h="836295">
                  <a:moveTo>
                    <a:pt x="108175" y="789060"/>
                  </a:moveTo>
                  <a:lnTo>
                    <a:pt x="109327" y="789686"/>
                  </a:lnTo>
                  <a:lnTo>
                    <a:pt x="109841" y="789686"/>
                  </a:lnTo>
                  <a:lnTo>
                    <a:pt x="108175" y="789060"/>
                  </a:lnTo>
                  <a:close/>
                </a:path>
                <a:path w="1821179" h="836295">
                  <a:moveTo>
                    <a:pt x="1714272" y="788539"/>
                  </a:moveTo>
                  <a:lnTo>
                    <a:pt x="1712885" y="789060"/>
                  </a:lnTo>
                  <a:lnTo>
                    <a:pt x="1711732" y="789686"/>
                  </a:lnTo>
                  <a:lnTo>
                    <a:pt x="1714272" y="788539"/>
                  </a:lnTo>
                  <a:close/>
                </a:path>
                <a:path w="1821179" h="836295">
                  <a:moveTo>
                    <a:pt x="1779032" y="788539"/>
                  </a:moveTo>
                  <a:lnTo>
                    <a:pt x="1714272" y="788539"/>
                  </a:lnTo>
                  <a:lnTo>
                    <a:pt x="1711732" y="789686"/>
                  </a:lnTo>
                  <a:lnTo>
                    <a:pt x="1778086" y="789686"/>
                  </a:lnTo>
                  <a:lnTo>
                    <a:pt x="1779032" y="788539"/>
                  </a:lnTo>
                  <a:close/>
                </a:path>
                <a:path w="1821179" h="836295">
                  <a:moveTo>
                    <a:pt x="107215" y="788539"/>
                  </a:moveTo>
                  <a:lnTo>
                    <a:pt x="106787" y="788539"/>
                  </a:lnTo>
                  <a:lnTo>
                    <a:pt x="108175" y="789060"/>
                  </a:lnTo>
                  <a:lnTo>
                    <a:pt x="107215" y="788539"/>
                  </a:lnTo>
                  <a:close/>
                </a:path>
                <a:path w="1821179" h="836295">
                  <a:moveTo>
                    <a:pt x="1732702" y="778303"/>
                  </a:moveTo>
                  <a:lnTo>
                    <a:pt x="1712961" y="789019"/>
                  </a:lnTo>
                  <a:lnTo>
                    <a:pt x="1714272" y="788539"/>
                  </a:lnTo>
                  <a:lnTo>
                    <a:pt x="1779032" y="788539"/>
                  </a:lnTo>
                  <a:lnTo>
                    <a:pt x="1786512" y="779473"/>
                  </a:lnTo>
                  <a:lnTo>
                    <a:pt x="1731284" y="779473"/>
                  </a:lnTo>
                  <a:lnTo>
                    <a:pt x="1732702" y="778303"/>
                  </a:lnTo>
                  <a:close/>
                </a:path>
                <a:path w="1821179" h="836295">
                  <a:moveTo>
                    <a:pt x="86741" y="777425"/>
                  </a:moveTo>
                  <a:lnTo>
                    <a:pt x="89776" y="779473"/>
                  </a:lnTo>
                  <a:lnTo>
                    <a:pt x="88355" y="778301"/>
                  </a:lnTo>
                  <a:lnTo>
                    <a:pt x="86741" y="777425"/>
                  </a:lnTo>
                  <a:close/>
                </a:path>
                <a:path w="1821179" h="836295">
                  <a:moveTo>
                    <a:pt x="88355" y="778301"/>
                  </a:moveTo>
                  <a:lnTo>
                    <a:pt x="89776" y="779473"/>
                  </a:lnTo>
                  <a:lnTo>
                    <a:pt x="90514" y="779473"/>
                  </a:lnTo>
                  <a:lnTo>
                    <a:pt x="88355" y="778301"/>
                  </a:lnTo>
                  <a:close/>
                </a:path>
                <a:path w="1821179" h="836295">
                  <a:moveTo>
                    <a:pt x="1734320" y="777425"/>
                  </a:moveTo>
                  <a:lnTo>
                    <a:pt x="1732702" y="778303"/>
                  </a:lnTo>
                  <a:lnTo>
                    <a:pt x="1731284" y="779473"/>
                  </a:lnTo>
                  <a:lnTo>
                    <a:pt x="1734320" y="777425"/>
                  </a:lnTo>
                  <a:close/>
                </a:path>
                <a:path w="1821179" h="836295">
                  <a:moveTo>
                    <a:pt x="1788202" y="777425"/>
                  </a:moveTo>
                  <a:lnTo>
                    <a:pt x="1734320" y="777425"/>
                  </a:lnTo>
                  <a:lnTo>
                    <a:pt x="1731284" y="779473"/>
                  </a:lnTo>
                  <a:lnTo>
                    <a:pt x="1786512" y="779473"/>
                  </a:lnTo>
                  <a:lnTo>
                    <a:pt x="1788202" y="777425"/>
                  </a:lnTo>
                  <a:close/>
                </a:path>
                <a:path w="1821179" h="836295">
                  <a:moveTo>
                    <a:pt x="1749556" y="764398"/>
                  </a:moveTo>
                  <a:lnTo>
                    <a:pt x="1732702" y="778303"/>
                  </a:lnTo>
                  <a:lnTo>
                    <a:pt x="1734320" y="777425"/>
                  </a:lnTo>
                  <a:lnTo>
                    <a:pt x="1788202" y="777425"/>
                  </a:lnTo>
                  <a:lnTo>
                    <a:pt x="1794798" y="769430"/>
                  </a:lnTo>
                  <a:lnTo>
                    <a:pt x="1795484" y="768413"/>
                  </a:lnTo>
                  <a:lnTo>
                    <a:pt x="1796898" y="765807"/>
                  </a:lnTo>
                  <a:lnTo>
                    <a:pt x="1748393" y="765807"/>
                  </a:lnTo>
                  <a:lnTo>
                    <a:pt x="1749556" y="764398"/>
                  </a:lnTo>
                  <a:close/>
                </a:path>
                <a:path w="1821179" h="836295">
                  <a:moveTo>
                    <a:pt x="87293" y="777425"/>
                  </a:moveTo>
                  <a:lnTo>
                    <a:pt x="86741" y="777425"/>
                  </a:lnTo>
                  <a:lnTo>
                    <a:pt x="88355" y="778301"/>
                  </a:lnTo>
                  <a:lnTo>
                    <a:pt x="87293" y="777425"/>
                  </a:lnTo>
                  <a:close/>
                </a:path>
                <a:path w="1821179" h="836295">
                  <a:moveTo>
                    <a:pt x="70096" y="763236"/>
                  </a:moveTo>
                  <a:lnTo>
                    <a:pt x="72666" y="765807"/>
                  </a:lnTo>
                  <a:lnTo>
                    <a:pt x="71504" y="764398"/>
                  </a:lnTo>
                  <a:lnTo>
                    <a:pt x="70096" y="763236"/>
                  </a:lnTo>
                  <a:close/>
                </a:path>
                <a:path w="1821179" h="836295">
                  <a:moveTo>
                    <a:pt x="71504" y="764399"/>
                  </a:moveTo>
                  <a:lnTo>
                    <a:pt x="72666" y="765807"/>
                  </a:lnTo>
                  <a:lnTo>
                    <a:pt x="73211" y="765807"/>
                  </a:lnTo>
                  <a:lnTo>
                    <a:pt x="71504" y="764399"/>
                  </a:lnTo>
                  <a:close/>
                </a:path>
                <a:path w="1821179" h="836295">
                  <a:moveTo>
                    <a:pt x="1750964" y="763236"/>
                  </a:moveTo>
                  <a:lnTo>
                    <a:pt x="1749555" y="764399"/>
                  </a:lnTo>
                  <a:lnTo>
                    <a:pt x="1748393" y="765807"/>
                  </a:lnTo>
                  <a:lnTo>
                    <a:pt x="1750964" y="763236"/>
                  </a:lnTo>
                  <a:close/>
                </a:path>
                <a:path w="1821179" h="836295">
                  <a:moveTo>
                    <a:pt x="1798293" y="763236"/>
                  </a:moveTo>
                  <a:lnTo>
                    <a:pt x="1750964" y="763236"/>
                  </a:lnTo>
                  <a:lnTo>
                    <a:pt x="1748393" y="765807"/>
                  </a:lnTo>
                  <a:lnTo>
                    <a:pt x="1796898" y="765807"/>
                  </a:lnTo>
                  <a:lnTo>
                    <a:pt x="1798293" y="763236"/>
                  </a:lnTo>
                  <a:close/>
                </a:path>
                <a:path w="1821179" h="836295">
                  <a:moveTo>
                    <a:pt x="70546" y="763236"/>
                  </a:moveTo>
                  <a:lnTo>
                    <a:pt x="70096" y="763236"/>
                  </a:lnTo>
                  <a:lnTo>
                    <a:pt x="71504" y="764399"/>
                  </a:lnTo>
                  <a:lnTo>
                    <a:pt x="70546" y="763236"/>
                  </a:lnTo>
                  <a:close/>
                </a:path>
                <a:path w="1821179" h="836295">
                  <a:moveTo>
                    <a:pt x="1763458" y="747549"/>
                  </a:moveTo>
                  <a:lnTo>
                    <a:pt x="1749556" y="764398"/>
                  </a:lnTo>
                  <a:lnTo>
                    <a:pt x="1750964" y="763236"/>
                  </a:lnTo>
                  <a:lnTo>
                    <a:pt x="1798293" y="763236"/>
                  </a:lnTo>
                  <a:lnTo>
                    <a:pt x="1805932" y="749164"/>
                  </a:lnTo>
                  <a:lnTo>
                    <a:pt x="1762582" y="749164"/>
                  </a:lnTo>
                  <a:lnTo>
                    <a:pt x="1763458" y="747549"/>
                  </a:lnTo>
                  <a:close/>
                </a:path>
                <a:path w="1821179" h="836295">
                  <a:moveTo>
                    <a:pt x="56429" y="746127"/>
                  </a:moveTo>
                  <a:lnTo>
                    <a:pt x="58478" y="749164"/>
                  </a:lnTo>
                  <a:lnTo>
                    <a:pt x="57599" y="747545"/>
                  </a:lnTo>
                  <a:lnTo>
                    <a:pt x="56429" y="746127"/>
                  </a:lnTo>
                  <a:close/>
                </a:path>
                <a:path w="1821179" h="836295">
                  <a:moveTo>
                    <a:pt x="57599" y="747545"/>
                  </a:moveTo>
                  <a:lnTo>
                    <a:pt x="58478" y="749164"/>
                  </a:lnTo>
                  <a:lnTo>
                    <a:pt x="58935" y="749164"/>
                  </a:lnTo>
                  <a:lnTo>
                    <a:pt x="57599" y="747545"/>
                  </a:lnTo>
                  <a:close/>
                </a:path>
                <a:path w="1821179" h="836295">
                  <a:moveTo>
                    <a:pt x="1764631" y="746127"/>
                  </a:moveTo>
                  <a:lnTo>
                    <a:pt x="1763458" y="747549"/>
                  </a:lnTo>
                  <a:lnTo>
                    <a:pt x="1762582" y="749164"/>
                  </a:lnTo>
                  <a:lnTo>
                    <a:pt x="1764631" y="746127"/>
                  </a:lnTo>
                  <a:close/>
                </a:path>
                <a:path w="1821179" h="836295">
                  <a:moveTo>
                    <a:pt x="1807580" y="746127"/>
                  </a:moveTo>
                  <a:lnTo>
                    <a:pt x="1764631" y="746127"/>
                  </a:lnTo>
                  <a:lnTo>
                    <a:pt x="1762582" y="749164"/>
                  </a:lnTo>
                  <a:lnTo>
                    <a:pt x="1805932" y="749164"/>
                  </a:lnTo>
                  <a:lnTo>
                    <a:pt x="1807580" y="746127"/>
                  </a:lnTo>
                  <a:close/>
                </a:path>
                <a:path w="1821179" h="836295">
                  <a:moveTo>
                    <a:pt x="1774216" y="727728"/>
                  </a:moveTo>
                  <a:lnTo>
                    <a:pt x="1763458" y="747549"/>
                  </a:lnTo>
                  <a:lnTo>
                    <a:pt x="1764631" y="746127"/>
                  </a:lnTo>
                  <a:lnTo>
                    <a:pt x="1807580" y="746127"/>
                  </a:lnTo>
                  <a:lnTo>
                    <a:pt x="1808772" y="743932"/>
                  </a:lnTo>
                  <a:lnTo>
                    <a:pt x="1809156" y="743083"/>
                  </a:lnTo>
                  <a:lnTo>
                    <a:pt x="1814174" y="729115"/>
                  </a:lnTo>
                  <a:lnTo>
                    <a:pt x="1773695" y="729115"/>
                  </a:lnTo>
                  <a:lnTo>
                    <a:pt x="1774216" y="727728"/>
                  </a:lnTo>
                  <a:close/>
                </a:path>
                <a:path w="1821179" h="836295">
                  <a:moveTo>
                    <a:pt x="56830" y="746127"/>
                  </a:moveTo>
                  <a:lnTo>
                    <a:pt x="56429" y="746127"/>
                  </a:lnTo>
                  <a:lnTo>
                    <a:pt x="57599" y="747545"/>
                  </a:lnTo>
                  <a:lnTo>
                    <a:pt x="56830" y="746127"/>
                  </a:lnTo>
                  <a:close/>
                </a:path>
                <a:path w="1821179" h="836295">
                  <a:moveTo>
                    <a:pt x="46217" y="726575"/>
                  </a:moveTo>
                  <a:lnTo>
                    <a:pt x="47364" y="729115"/>
                  </a:lnTo>
                  <a:lnTo>
                    <a:pt x="46843" y="727728"/>
                  </a:lnTo>
                  <a:lnTo>
                    <a:pt x="46217" y="726575"/>
                  </a:lnTo>
                  <a:close/>
                </a:path>
                <a:path w="1821179" h="836295">
                  <a:moveTo>
                    <a:pt x="46884" y="727804"/>
                  </a:moveTo>
                  <a:lnTo>
                    <a:pt x="47364" y="729115"/>
                  </a:lnTo>
                  <a:lnTo>
                    <a:pt x="47596" y="729115"/>
                  </a:lnTo>
                  <a:lnTo>
                    <a:pt x="46884" y="727804"/>
                  </a:lnTo>
                  <a:close/>
                </a:path>
                <a:path w="1821179" h="836295">
                  <a:moveTo>
                    <a:pt x="1774842" y="726575"/>
                  </a:moveTo>
                  <a:lnTo>
                    <a:pt x="1774188" y="727804"/>
                  </a:lnTo>
                  <a:lnTo>
                    <a:pt x="1773695" y="729115"/>
                  </a:lnTo>
                  <a:lnTo>
                    <a:pt x="1774842" y="726575"/>
                  </a:lnTo>
                  <a:close/>
                </a:path>
                <a:path w="1821179" h="836295">
                  <a:moveTo>
                    <a:pt x="1814911" y="726575"/>
                  </a:moveTo>
                  <a:lnTo>
                    <a:pt x="1774842" y="726575"/>
                  </a:lnTo>
                  <a:lnTo>
                    <a:pt x="1773695" y="729115"/>
                  </a:lnTo>
                  <a:lnTo>
                    <a:pt x="1814174" y="729115"/>
                  </a:lnTo>
                  <a:lnTo>
                    <a:pt x="1814507" y="728190"/>
                  </a:lnTo>
                  <a:lnTo>
                    <a:pt x="1814911" y="726575"/>
                  </a:lnTo>
                  <a:close/>
                </a:path>
                <a:path w="1821179" h="836295">
                  <a:moveTo>
                    <a:pt x="46434" y="726575"/>
                  </a:moveTo>
                  <a:lnTo>
                    <a:pt x="46217" y="726575"/>
                  </a:lnTo>
                  <a:lnTo>
                    <a:pt x="46884" y="727804"/>
                  </a:lnTo>
                  <a:lnTo>
                    <a:pt x="46434" y="726575"/>
                  </a:lnTo>
                  <a:close/>
                </a:path>
                <a:path w="1821179" h="836295">
                  <a:moveTo>
                    <a:pt x="1774176" y="108123"/>
                  </a:moveTo>
                  <a:lnTo>
                    <a:pt x="1782929" y="151063"/>
                  </a:lnTo>
                  <a:lnTo>
                    <a:pt x="1782935" y="684864"/>
                  </a:lnTo>
                  <a:lnTo>
                    <a:pt x="1782323" y="696539"/>
                  </a:lnTo>
                  <a:lnTo>
                    <a:pt x="1780501" y="707828"/>
                  </a:lnTo>
                  <a:lnTo>
                    <a:pt x="1777607" y="718701"/>
                  </a:lnTo>
                  <a:lnTo>
                    <a:pt x="1774216" y="727728"/>
                  </a:lnTo>
                  <a:lnTo>
                    <a:pt x="1774842" y="726575"/>
                  </a:lnTo>
                  <a:lnTo>
                    <a:pt x="1814911" y="726575"/>
                  </a:lnTo>
                  <a:lnTo>
                    <a:pt x="1818166" y="713577"/>
                  </a:lnTo>
                  <a:lnTo>
                    <a:pt x="1820374" y="698460"/>
                  </a:lnTo>
                  <a:lnTo>
                    <a:pt x="1821039" y="684864"/>
                  </a:lnTo>
                  <a:lnTo>
                    <a:pt x="1821061" y="151063"/>
                  </a:lnTo>
                  <a:lnTo>
                    <a:pt x="1820180" y="135554"/>
                  </a:lnTo>
                  <a:lnTo>
                    <a:pt x="1817784" y="120481"/>
                  </a:lnTo>
                  <a:lnTo>
                    <a:pt x="1814847" y="109352"/>
                  </a:lnTo>
                  <a:lnTo>
                    <a:pt x="1774842" y="109352"/>
                  </a:lnTo>
                  <a:lnTo>
                    <a:pt x="1774176" y="108123"/>
                  </a:lnTo>
                  <a:close/>
                </a:path>
                <a:path w="1821179" h="836295">
                  <a:moveTo>
                    <a:pt x="47364" y="106812"/>
                  </a:moveTo>
                  <a:lnTo>
                    <a:pt x="46217" y="109352"/>
                  </a:lnTo>
                  <a:lnTo>
                    <a:pt x="46872" y="108123"/>
                  </a:lnTo>
                  <a:lnTo>
                    <a:pt x="47364" y="106812"/>
                  </a:lnTo>
                  <a:close/>
                </a:path>
                <a:path w="1821179" h="836295">
                  <a:moveTo>
                    <a:pt x="46844" y="108198"/>
                  </a:moveTo>
                  <a:lnTo>
                    <a:pt x="46217" y="109352"/>
                  </a:lnTo>
                  <a:lnTo>
                    <a:pt x="46410" y="109352"/>
                  </a:lnTo>
                  <a:lnTo>
                    <a:pt x="46844" y="108198"/>
                  </a:lnTo>
                  <a:close/>
                </a:path>
                <a:path w="1821179" h="836295">
                  <a:moveTo>
                    <a:pt x="1773695" y="106812"/>
                  </a:moveTo>
                  <a:lnTo>
                    <a:pt x="1774216" y="108198"/>
                  </a:lnTo>
                  <a:lnTo>
                    <a:pt x="1774842" y="109352"/>
                  </a:lnTo>
                  <a:lnTo>
                    <a:pt x="1773695" y="106812"/>
                  </a:lnTo>
                  <a:close/>
                </a:path>
                <a:path w="1821179" h="836295">
                  <a:moveTo>
                    <a:pt x="1814177" y="106812"/>
                  </a:moveTo>
                  <a:lnTo>
                    <a:pt x="1773695" y="106812"/>
                  </a:lnTo>
                  <a:lnTo>
                    <a:pt x="1774842" y="109352"/>
                  </a:lnTo>
                  <a:lnTo>
                    <a:pt x="1814847" y="109352"/>
                  </a:lnTo>
                  <a:lnTo>
                    <a:pt x="1814177" y="106812"/>
                  </a:lnTo>
                  <a:close/>
                </a:path>
                <a:path w="1821179" h="836295">
                  <a:moveTo>
                    <a:pt x="47596" y="106812"/>
                  </a:moveTo>
                  <a:lnTo>
                    <a:pt x="47364" y="106812"/>
                  </a:lnTo>
                  <a:lnTo>
                    <a:pt x="46844" y="108198"/>
                  </a:lnTo>
                  <a:lnTo>
                    <a:pt x="47596" y="106812"/>
                  </a:lnTo>
                  <a:close/>
                </a:path>
                <a:path w="1821179" h="836295">
                  <a:moveTo>
                    <a:pt x="1763456" y="88375"/>
                  </a:moveTo>
                  <a:lnTo>
                    <a:pt x="1774176" y="108123"/>
                  </a:lnTo>
                  <a:lnTo>
                    <a:pt x="1773695" y="106812"/>
                  </a:lnTo>
                  <a:lnTo>
                    <a:pt x="1814177" y="106812"/>
                  </a:lnTo>
                  <a:lnTo>
                    <a:pt x="1813946" y="105934"/>
                  </a:lnTo>
                  <a:lnTo>
                    <a:pt x="1809155" y="92843"/>
                  </a:lnTo>
                  <a:lnTo>
                    <a:pt x="1808770" y="91993"/>
                  </a:lnTo>
                  <a:lnTo>
                    <a:pt x="1807580" y="89800"/>
                  </a:lnTo>
                  <a:lnTo>
                    <a:pt x="1764631" y="89800"/>
                  </a:lnTo>
                  <a:lnTo>
                    <a:pt x="1763456" y="88375"/>
                  </a:lnTo>
                  <a:close/>
                </a:path>
                <a:path w="1821179" h="836295">
                  <a:moveTo>
                    <a:pt x="58478" y="86765"/>
                  </a:moveTo>
                  <a:lnTo>
                    <a:pt x="56429" y="89800"/>
                  </a:lnTo>
                  <a:lnTo>
                    <a:pt x="57604" y="88375"/>
                  </a:lnTo>
                  <a:lnTo>
                    <a:pt x="58478" y="86765"/>
                  </a:lnTo>
                  <a:close/>
                </a:path>
                <a:path w="1821179" h="836295">
                  <a:moveTo>
                    <a:pt x="57601" y="88379"/>
                  </a:moveTo>
                  <a:lnTo>
                    <a:pt x="56429" y="89800"/>
                  </a:lnTo>
                  <a:lnTo>
                    <a:pt x="56830" y="89800"/>
                  </a:lnTo>
                  <a:lnTo>
                    <a:pt x="57601" y="88379"/>
                  </a:lnTo>
                  <a:close/>
                </a:path>
                <a:path w="1821179" h="836295">
                  <a:moveTo>
                    <a:pt x="1762582" y="86765"/>
                  </a:moveTo>
                  <a:lnTo>
                    <a:pt x="1763459" y="88379"/>
                  </a:lnTo>
                  <a:lnTo>
                    <a:pt x="1764631" y="89800"/>
                  </a:lnTo>
                  <a:lnTo>
                    <a:pt x="1762582" y="86765"/>
                  </a:lnTo>
                  <a:close/>
                </a:path>
                <a:path w="1821179" h="836295">
                  <a:moveTo>
                    <a:pt x="1805933" y="86765"/>
                  </a:moveTo>
                  <a:lnTo>
                    <a:pt x="1762582" y="86765"/>
                  </a:lnTo>
                  <a:lnTo>
                    <a:pt x="1764631" y="89800"/>
                  </a:lnTo>
                  <a:lnTo>
                    <a:pt x="1807580" y="89800"/>
                  </a:lnTo>
                  <a:lnTo>
                    <a:pt x="1805933" y="86765"/>
                  </a:lnTo>
                  <a:close/>
                </a:path>
                <a:path w="1821179" h="836295">
                  <a:moveTo>
                    <a:pt x="58934" y="86765"/>
                  </a:moveTo>
                  <a:lnTo>
                    <a:pt x="58478" y="86765"/>
                  </a:lnTo>
                  <a:lnTo>
                    <a:pt x="57601" y="88379"/>
                  </a:lnTo>
                  <a:lnTo>
                    <a:pt x="58934" y="86765"/>
                  </a:lnTo>
                  <a:close/>
                </a:path>
                <a:path w="1821179" h="836295">
                  <a:moveTo>
                    <a:pt x="1749556" y="71529"/>
                  </a:moveTo>
                  <a:lnTo>
                    <a:pt x="1763456" y="88375"/>
                  </a:lnTo>
                  <a:lnTo>
                    <a:pt x="1762582" y="86765"/>
                  </a:lnTo>
                  <a:lnTo>
                    <a:pt x="1805933" y="86765"/>
                  </a:lnTo>
                  <a:lnTo>
                    <a:pt x="1798294" y="72690"/>
                  </a:lnTo>
                  <a:lnTo>
                    <a:pt x="1750964" y="72690"/>
                  </a:lnTo>
                  <a:lnTo>
                    <a:pt x="1749556" y="71529"/>
                  </a:lnTo>
                  <a:close/>
                </a:path>
                <a:path w="1821179" h="836295">
                  <a:moveTo>
                    <a:pt x="72666" y="70120"/>
                  </a:moveTo>
                  <a:lnTo>
                    <a:pt x="70096" y="72690"/>
                  </a:lnTo>
                  <a:lnTo>
                    <a:pt x="71504" y="71528"/>
                  </a:lnTo>
                  <a:lnTo>
                    <a:pt x="72666" y="70120"/>
                  </a:lnTo>
                  <a:close/>
                </a:path>
                <a:path w="1821179" h="836295">
                  <a:moveTo>
                    <a:pt x="71504" y="71528"/>
                  </a:moveTo>
                  <a:lnTo>
                    <a:pt x="70096" y="72690"/>
                  </a:lnTo>
                  <a:lnTo>
                    <a:pt x="70546" y="72690"/>
                  </a:lnTo>
                  <a:lnTo>
                    <a:pt x="71504" y="71528"/>
                  </a:lnTo>
                  <a:close/>
                </a:path>
                <a:path w="1821179" h="836295">
                  <a:moveTo>
                    <a:pt x="1748393" y="70120"/>
                  </a:moveTo>
                  <a:lnTo>
                    <a:pt x="1749556" y="71529"/>
                  </a:lnTo>
                  <a:lnTo>
                    <a:pt x="1750964" y="72690"/>
                  </a:lnTo>
                  <a:lnTo>
                    <a:pt x="1748393" y="70120"/>
                  </a:lnTo>
                  <a:close/>
                </a:path>
                <a:path w="1821179" h="836295">
                  <a:moveTo>
                    <a:pt x="1796899" y="70120"/>
                  </a:moveTo>
                  <a:lnTo>
                    <a:pt x="1748393" y="70120"/>
                  </a:lnTo>
                  <a:lnTo>
                    <a:pt x="1750964" y="72690"/>
                  </a:lnTo>
                  <a:lnTo>
                    <a:pt x="1798294" y="72690"/>
                  </a:lnTo>
                  <a:lnTo>
                    <a:pt x="1796899" y="70120"/>
                  </a:lnTo>
                  <a:close/>
                </a:path>
                <a:path w="1821179" h="836295">
                  <a:moveTo>
                    <a:pt x="1732702" y="57624"/>
                  </a:moveTo>
                  <a:lnTo>
                    <a:pt x="1749556" y="71529"/>
                  </a:lnTo>
                  <a:lnTo>
                    <a:pt x="1748393" y="70120"/>
                  </a:lnTo>
                  <a:lnTo>
                    <a:pt x="1796899" y="70120"/>
                  </a:lnTo>
                  <a:lnTo>
                    <a:pt x="1795484" y="67513"/>
                  </a:lnTo>
                  <a:lnTo>
                    <a:pt x="1794798" y="66497"/>
                  </a:lnTo>
                  <a:lnTo>
                    <a:pt x="1788202" y="58502"/>
                  </a:lnTo>
                  <a:lnTo>
                    <a:pt x="1734320" y="58502"/>
                  </a:lnTo>
                  <a:lnTo>
                    <a:pt x="1732702" y="57624"/>
                  </a:lnTo>
                  <a:close/>
                </a:path>
                <a:path w="1821179" h="836295">
                  <a:moveTo>
                    <a:pt x="73211" y="70120"/>
                  </a:moveTo>
                  <a:lnTo>
                    <a:pt x="72666" y="70120"/>
                  </a:lnTo>
                  <a:lnTo>
                    <a:pt x="71504" y="71528"/>
                  </a:lnTo>
                  <a:lnTo>
                    <a:pt x="73211" y="70120"/>
                  </a:lnTo>
                  <a:close/>
                </a:path>
                <a:path w="1821179" h="836295">
                  <a:moveTo>
                    <a:pt x="89776" y="56454"/>
                  </a:moveTo>
                  <a:lnTo>
                    <a:pt x="86741" y="58502"/>
                  </a:lnTo>
                  <a:lnTo>
                    <a:pt x="88358" y="57624"/>
                  </a:lnTo>
                  <a:lnTo>
                    <a:pt x="89776" y="56454"/>
                  </a:lnTo>
                  <a:close/>
                </a:path>
                <a:path w="1821179" h="836295">
                  <a:moveTo>
                    <a:pt x="88355" y="57625"/>
                  </a:moveTo>
                  <a:lnTo>
                    <a:pt x="86741" y="58502"/>
                  </a:lnTo>
                  <a:lnTo>
                    <a:pt x="87293" y="58502"/>
                  </a:lnTo>
                  <a:lnTo>
                    <a:pt x="88355" y="57625"/>
                  </a:lnTo>
                  <a:close/>
                </a:path>
                <a:path w="1821179" h="836295">
                  <a:moveTo>
                    <a:pt x="1731284" y="56454"/>
                  </a:moveTo>
                  <a:lnTo>
                    <a:pt x="1732705" y="57625"/>
                  </a:lnTo>
                  <a:lnTo>
                    <a:pt x="1734320" y="58502"/>
                  </a:lnTo>
                  <a:lnTo>
                    <a:pt x="1731284" y="56454"/>
                  </a:lnTo>
                  <a:close/>
                </a:path>
                <a:path w="1821179" h="836295">
                  <a:moveTo>
                    <a:pt x="1786512" y="56454"/>
                  </a:moveTo>
                  <a:lnTo>
                    <a:pt x="1731284" y="56454"/>
                  </a:lnTo>
                  <a:lnTo>
                    <a:pt x="1734320" y="58502"/>
                  </a:lnTo>
                  <a:lnTo>
                    <a:pt x="1788202" y="58502"/>
                  </a:lnTo>
                  <a:lnTo>
                    <a:pt x="1786512" y="56454"/>
                  </a:lnTo>
                  <a:close/>
                </a:path>
                <a:path w="1821179" h="836295">
                  <a:moveTo>
                    <a:pt x="90514" y="56454"/>
                  </a:moveTo>
                  <a:lnTo>
                    <a:pt x="89776" y="56454"/>
                  </a:lnTo>
                  <a:lnTo>
                    <a:pt x="88355" y="57625"/>
                  </a:lnTo>
                  <a:lnTo>
                    <a:pt x="90514" y="56454"/>
                  </a:lnTo>
                  <a:close/>
                </a:path>
                <a:path w="1821179" h="836295">
                  <a:moveTo>
                    <a:pt x="1712885" y="46867"/>
                  </a:moveTo>
                  <a:lnTo>
                    <a:pt x="1732702" y="57624"/>
                  </a:lnTo>
                  <a:lnTo>
                    <a:pt x="1731284" y="56454"/>
                  </a:lnTo>
                  <a:lnTo>
                    <a:pt x="1786512" y="56454"/>
                  </a:lnTo>
                  <a:lnTo>
                    <a:pt x="1779032" y="47388"/>
                  </a:lnTo>
                  <a:lnTo>
                    <a:pt x="1714272" y="47388"/>
                  </a:lnTo>
                  <a:lnTo>
                    <a:pt x="1712885" y="46867"/>
                  </a:lnTo>
                  <a:close/>
                </a:path>
                <a:path w="1821179" h="836295">
                  <a:moveTo>
                    <a:pt x="109327" y="46241"/>
                  </a:moveTo>
                  <a:lnTo>
                    <a:pt x="106787" y="47388"/>
                  </a:lnTo>
                  <a:lnTo>
                    <a:pt x="108174" y="46867"/>
                  </a:lnTo>
                  <a:lnTo>
                    <a:pt x="109327" y="46241"/>
                  </a:lnTo>
                  <a:close/>
                </a:path>
                <a:path w="1821179" h="836295">
                  <a:moveTo>
                    <a:pt x="108099" y="46908"/>
                  </a:moveTo>
                  <a:lnTo>
                    <a:pt x="106787" y="47388"/>
                  </a:lnTo>
                  <a:lnTo>
                    <a:pt x="107215" y="47388"/>
                  </a:lnTo>
                  <a:lnTo>
                    <a:pt x="108099" y="46908"/>
                  </a:lnTo>
                  <a:close/>
                </a:path>
                <a:path w="1821179" h="836295">
                  <a:moveTo>
                    <a:pt x="1711732" y="46241"/>
                  </a:moveTo>
                  <a:lnTo>
                    <a:pt x="1712885" y="46867"/>
                  </a:lnTo>
                  <a:lnTo>
                    <a:pt x="1714272" y="47388"/>
                  </a:lnTo>
                  <a:lnTo>
                    <a:pt x="1711732" y="46241"/>
                  </a:lnTo>
                  <a:close/>
                </a:path>
                <a:path w="1821179" h="836295">
                  <a:moveTo>
                    <a:pt x="1778086" y="46241"/>
                  </a:moveTo>
                  <a:lnTo>
                    <a:pt x="1711732" y="46241"/>
                  </a:lnTo>
                  <a:lnTo>
                    <a:pt x="1714272" y="47388"/>
                  </a:lnTo>
                  <a:lnTo>
                    <a:pt x="1779032" y="47388"/>
                  </a:lnTo>
                  <a:lnTo>
                    <a:pt x="1778086" y="46241"/>
                  </a:lnTo>
                  <a:close/>
                </a:path>
                <a:path w="1821179" h="836295">
                  <a:moveTo>
                    <a:pt x="109921" y="46241"/>
                  </a:moveTo>
                  <a:lnTo>
                    <a:pt x="109327" y="46241"/>
                  </a:lnTo>
                  <a:lnTo>
                    <a:pt x="108099" y="46908"/>
                  </a:lnTo>
                  <a:lnTo>
                    <a:pt x="109921" y="46241"/>
                  </a:lnTo>
                  <a:close/>
                </a:path>
                <a:path w="1821179" h="836295">
                  <a:moveTo>
                    <a:pt x="1768875" y="38075"/>
                  </a:moveTo>
                  <a:lnTo>
                    <a:pt x="152961" y="38075"/>
                  </a:lnTo>
                  <a:lnTo>
                    <a:pt x="1669060" y="38100"/>
                  </a:lnTo>
                  <a:lnTo>
                    <a:pt x="1681695" y="38761"/>
                  </a:lnTo>
                  <a:lnTo>
                    <a:pt x="1692984" y="40582"/>
                  </a:lnTo>
                  <a:lnTo>
                    <a:pt x="1703858" y="43477"/>
                  </a:lnTo>
                  <a:lnTo>
                    <a:pt x="1712885" y="46867"/>
                  </a:lnTo>
                  <a:lnTo>
                    <a:pt x="1711732" y="46241"/>
                  </a:lnTo>
                  <a:lnTo>
                    <a:pt x="1778086" y="46241"/>
                  </a:lnTo>
                  <a:lnTo>
                    <a:pt x="1777009" y="44936"/>
                  </a:lnTo>
                  <a:lnTo>
                    <a:pt x="1776146" y="44075"/>
                  </a:lnTo>
                  <a:lnTo>
                    <a:pt x="1768875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4782053" y="2554732"/>
            <a:ext cx="1440815" cy="69024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326390" marR="5080" indent="-314325">
              <a:lnSpc>
                <a:spcPts val="2590"/>
              </a:lnSpc>
              <a:spcBef>
                <a:spcPts val="225"/>
              </a:spcBef>
            </a:pPr>
            <a:r>
              <a:rPr dirty="0" sz="2200" b="1">
                <a:latin typeface="Calibri"/>
                <a:cs typeface="Calibri"/>
              </a:rPr>
              <a:t>Raised</a:t>
            </a:r>
            <a:r>
              <a:rPr dirty="0" sz="2200" spc="-55" b="1">
                <a:latin typeface="Calibri"/>
                <a:cs typeface="Calibri"/>
              </a:rPr>
              <a:t> </a:t>
            </a:r>
            <a:r>
              <a:rPr dirty="0" sz="2200" spc="-20" b="1">
                <a:latin typeface="Calibri"/>
                <a:cs typeface="Calibri"/>
              </a:rPr>
              <a:t>hand </a:t>
            </a:r>
            <a:r>
              <a:rPr dirty="0" sz="2200" spc="-10" b="1">
                <a:latin typeface="Calibri"/>
                <a:cs typeface="Calibri"/>
              </a:rPr>
              <a:t>button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563" y="0"/>
            <a:ext cx="9134475" cy="787400"/>
          </a:xfrm>
          <a:custGeom>
            <a:avLst/>
            <a:gdLst/>
            <a:ahLst/>
            <a:cxnLst/>
            <a:rect l="l" t="t" r="r" b="b"/>
            <a:pathLst>
              <a:path w="9134475" h="787400">
                <a:moveTo>
                  <a:pt x="0" y="0"/>
                </a:moveTo>
                <a:lnTo>
                  <a:pt x="9134436" y="0"/>
                </a:lnTo>
                <a:lnTo>
                  <a:pt x="9134436" y="787400"/>
                </a:lnTo>
                <a:lnTo>
                  <a:pt x="0" y="787400"/>
                </a:lnTo>
                <a:lnTo>
                  <a:pt x="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05485">
              <a:lnSpc>
                <a:spcPct val="100000"/>
              </a:lnSpc>
              <a:spcBef>
                <a:spcPts val="100"/>
              </a:spcBef>
            </a:pPr>
            <a:r>
              <a:rPr dirty="0"/>
              <a:t>AFLOW</a:t>
            </a:r>
            <a:r>
              <a:rPr dirty="0" spc="-85"/>
              <a:t> </a:t>
            </a:r>
            <a:r>
              <a:rPr dirty="0"/>
              <a:t>School</a:t>
            </a:r>
            <a:r>
              <a:rPr dirty="0" spc="-85"/>
              <a:t> </a:t>
            </a:r>
            <a:r>
              <a:rPr dirty="0"/>
              <a:t>Zoom</a:t>
            </a:r>
            <a:r>
              <a:rPr dirty="0" spc="-90"/>
              <a:t> </a:t>
            </a:r>
            <a:r>
              <a:rPr dirty="0" spc="-10"/>
              <a:t>Logistics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78739" y="935227"/>
            <a:ext cx="8528685" cy="5737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10">
                <a:latin typeface="Calibri"/>
                <a:cs typeface="Calibri"/>
              </a:rPr>
              <a:t>Exercises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will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be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part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session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7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355600" marR="99060" indent="-342900">
              <a:lnSpc>
                <a:spcPts val="278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exercises,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group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will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separated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into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breakout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rooms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within </a:t>
            </a:r>
            <a:r>
              <a:rPr dirty="0" sz="2400" spc="-20">
                <a:latin typeface="Calibri"/>
                <a:cs typeface="Calibri"/>
              </a:rPr>
              <a:t>Zoom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5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810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One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instructor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will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breakout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room,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you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can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ask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this </a:t>
            </a:r>
            <a:r>
              <a:rPr dirty="0" sz="2400">
                <a:latin typeface="Calibri"/>
                <a:cs typeface="Calibri"/>
              </a:rPr>
              <a:t>instructor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assistance,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share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your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screen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with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them,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355600" marR="74930" indent="-342900">
              <a:lnSpc>
                <a:spcPct val="100800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Exercise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materials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are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available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TU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Dresden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VNC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portal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–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to </a:t>
            </a:r>
            <a:r>
              <a:rPr dirty="0" sz="2400">
                <a:latin typeface="Calibri"/>
                <a:cs typeface="Calibri"/>
              </a:rPr>
              <a:t>access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portal,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you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will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need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install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run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TU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Dresden </a:t>
            </a:r>
            <a:r>
              <a:rPr dirty="0" sz="2400">
                <a:latin typeface="Calibri"/>
                <a:cs typeface="Calibri"/>
              </a:rPr>
              <a:t>VPN:</a:t>
            </a:r>
            <a:r>
              <a:rPr dirty="0" sz="2400" spc="45">
                <a:latin typeface="Calibri"/>
                <a:cs typeface="Calibri"/>
              </a:rPr>
              <a:t> </a:t>
            </a:r>
            <a:r>
              <a:rPr dirty="0" u="heavy" sz="24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https://tu-</a:t>
            </a:r>
            <a:r>
              <a:rPr dirty="0" u="heavy" sz="24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dresden.de/zih/dienste/service-</a:t>
            </a:r>
            <a:r>
              <a:rPr dirty="0" sz="2400" spc="-1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u="heavy" sz="24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katalog/arbeitsumgebung/zugang_datennetz/vpn#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8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Follow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instructions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your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operating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563" y="0"/>
            <a:ext cx="9134475" cy="787400"/>
          </a:xfrm>
          <a:custGeom>
            <a:avLst/>
            <a:gdLst/>
            <a:ahLst/>
            <a:cxnLst/>
            <a:rect l="l" t="t" r="r" b="b"/>
            <a:pathLst>
              <a:path w="9134475" h="787400">
                <a:moveTo>
                  <a:pt x="0" y="0"/>
                </a:moveTo>
                <a:lnTo>
                  <a:pt x="9134436" y="0"/>
                </a:lnTo>
                <a:lnTo>
                  <a:pt x="9134436" y="787400"/>
                </a:lnTo>
                <a:lnTo>
                  <a:pt x="0" y="787400"/>
                </a:lnTo>
                <a:lnTo>
                  <a:pt x="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05485">
              <a:lnSpc>
                <a:spcPct val="100000"/>
              </a:lnSpc>
              <a:spcBef>
                <a:spcPts val="100"/>
              </a:spcBef>
            </a:pPr>
            <a:r>
              <a:rPr dirty="0"/>
              <a:t>AFLOW</a:t>
            </a:r>
            <a:r>
              <a:rPr dirty="0" spc="-85"/>
              <a:t> </a:t>
            </a:r>
            <a:r>
              <a:rPr dirty="0"/>
              <a:t>School</a:t>
            </a:r>
            <a:r>
              <a:rPr dirty="0" spc="-85"/>
              <a:t> </a:t>
            </a:r>
            <a:r>
              <a:rPr dirty="0"/>
              <a:t>Zoom</a:t>
            </a:r>
            <a:r>
              <a:rPr dirty="0" spc="-90"/>
              <a:t> </a:t>
            </a:r>
            <a:r>
              <a:rPr dirty="0" spc="-10"/>
              <a:t>Logistics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78739" y="935227"/>
            <a:ext cx="8667115" cy="4646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55600" marR="17145" indent="-342900">
              <a:lnSpc>
                <a:spcPct val="100800"/>
              </a:lnSpc>
              <a:spcBef>
                <a:spcPts val="7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Once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VPN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connected,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log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into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VNC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virtual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machine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using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link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and </a:t>
            </a:r>
            <a:r>
              <a:rPr dirty="0" sz="2400" spc="-10">
                <a:latin typeface="Calibri"/>
                <a:cs typeface="Calibri"/>
              </a:rPr>
              <a:t>password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sent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you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by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email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55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800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Please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do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not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use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“Log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out”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function,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this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will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shut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down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the </a:t>
            </a:r>
            <a:r>
              <a:rPr dirty="0" sz="2400">
                <a:latin typeface="Calibri"/>
                <a:cs typeface="Calibri"/>
              </a:rPr>
              <a:t>VM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everyone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0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Please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do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not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shut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down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VM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75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400" spc="-100">
                <a:latin typeface="Calibri"/>
                <a:cs typeface="Calibri"/>
              </a:rPr>
              <a:t>To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exit,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simply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close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browser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window/tab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5227320" algn="l"/>
              </a:tabLst>
            </a:pPr>
            <a:r>
              <a:rPr dirty="0" sz="2400">
                <a:latin typeface="Calibri"/>
                <a:cs typeface="Calibri"/>
              </a:rPr>
              <a:t>Please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do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not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change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resolution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in</a:t>
            </a:r>
            <a:r>
              <a:rPr dirty="0" sz="2400">
                <a:latin typeface="Calibri"/>
                <a:cs typeface="Calibri"/>
              </a:rPr>
              <a:t>	the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desktop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environment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3" y="1542561"/>
            <a:ext cx="9134436" cy="4291012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9563" y="0"/>
            <a:ext cx="9134475" cy="787400"/>
          </a:xfrm>
          <a:custGeom>
            <a:avLst/>
            <a:gdLst/>
            <a:ahLst/>
            <a:cxnLst/>
            <a:rect l="l" t="t" r="r" b="b"/>
            <a:pathLst>
              <a:path w="9134475" h="787400">
                <a:moveTo>
                  <a:pt x="0" y="0"/>
                </a:moveTo>
                <a:lnTo>
                  <a:pt x="9134436" y="0"/>
                </a:lnTo>
                <a:lnTo>
                  <a:pt x="9134436" y="787400"/>
                </a:lnTo>
                <a:lnTo>
                  <a:pt x="0" y="787400"/>
                </a:lnTo>
                <a:lnTo>
                  <a:pt x="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AFLOW</a:t>
            </a:r>
            <a:r>
              <a:rPr dirty="0" spc="-85"/>
              <a:t> </a:t>
            </a:r>
            <a:r>
              <a:rPr dirty="0"/>
              <a:t>School</a:t>
            </a:r>
            <a:r>
              <a:rPr dirty="0" spc="-85"/>
              <a:t> </a:t>
            </a:r>
            <a:r>
              <a:rPr dirty="0"/>
              <a:t>Zoom</a:t>
            </a:r>
            <a:r>
              <a:rPr dirty="0" spc="-90"/>
              <a:t> </a:t>
            </a:r>
            <a:r>
              <a:rPr dirty="0" spc="-10"/>
              <a:t>Logistics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4980614" y="3270590"/>
            <a:ext cx="3348354" cy="1176020"/>
            <a:chOff x="4980614" y="3270590"/>
            <a:chExt cx="3348354" cy="1176020"/>
          </a:xfrm>
        </p:grpSpPr>
        <p:sp>
          <p:nvSpPr>
            <p:cNvPr id="6" name="object 6" descr=""/>
            <p:cNvSpPr/>
            <p:nvPr/>
          </p:nvSpPr>
          <p:spPr>
            <a:xfrm>
              <a:off x="4980614" y="3739307"/>
              <a:ext cx="1547495" cy="342265"/>
            </a:xfrm>
            <a:custGeom>
              <a:avLst/>
              <a:gdLst/>
              <a:ahLst/>
              <a:cxnLst/>
              <a:rect l="l" t="t" r="r" b="b"/>
              <a:pathLst>
                <a:path w="1547495" h="342264">
                  <a:moveTo>
                    <a:pt x="291984" y="0"/>
                  </a:moveTo>
                  <a:lnTo>
                    <a:pt x="277881" y="5475"/>
                  </a:lnTo>
                  <a:lnTo>
                    <a:pt x="0" y="183406"/>
                  </a:lnTo>
                  <a:lnTo>
                    <a:pt x="291663" y="337709"/>
                  </a:lnTo>
                  <a:lnTo>
                    <a:pt x="306171" y="341998"/>
                  </a:lnTo>
                  <a:lnTo>
                    <a:pt x="320694" y="340444"/>
                  </a:lnTo>
                  <a:lnTo>
                    <a:pt x="333575" y="333558"/>
                  </a:lnTo>
                  <a:lnTo>
                    <a:pt x="343157" y="321850"/>
                  </a:lnTo>
                  <a:lnTo>
                    <a:pt x="347446" y="307340"/>
                  </a:lnTo>
                  <a:lnTo>
                    <a:pt x="345891" y="292817"/>
                  </a:lnTo>
                  <a:lnTo>
                    <a:pt x="339005" y="279937"/>
                  </a:lnTo>
                  <a:lnTo>
                    <a:pt x="327296" y="270355"/>
                  </a:lnTo>
                  <a:lnTo>
                    <a:pt x="228976" y="218338"/>
                  </a:lnTo>
                  <a:lnTo>
                    <a:pt x="77125" y="218338"/>
                  </a:lnTo>
                  <a:lnTo>
                    <a:pt x="73967" y="142204"/>
                  </a:lnTo>
                  <a:lnTo>
                    <a:pt x="214777" y="136363"/>
                  </a:lnTo>
                  <a:lnTo>
                    <a:pt x="318971" y="69647"/>
                  </a:lnTo>
                  <a:lnTo>
                    <a:pt x="335987" y="31120"/>
                  </a:lnTo>
                  <a:lnTo>
                    <a:pt x="330512" y="17017"/>
                  </a:lnTo>
                  <a:lnTo>
                    <a:pt x="319994" y="6141"/>
                  </a:lnTo>
                  <a:lnTo>
                    <a:pt x="306587" y="345"/>
                  </a:lnTo>
                  <a:lnTo>
                    <a:pt x="291984" y="0"/>
                  </a:lnTo>
                  <a:close/>
                </a:path>
                <a:path w="1547495" h="342264">
                  <a:moveTo>
                    <a:pt x="214777" y="136363"/>
                  </a:moveTo>
                  <a:lnTo>
                    <a:pt x="73967" y="142204"/>
                  </a:lnTo>
                  <a:lnTo>
                    <a:pt x="77125" y="218338"/>
                  </a:lnTo>
                  <a:lnTo>
                    <a:pt x="217935" y="212497"/>
                  </a:lnTo>
                  <a:lnTo>
                    <a:pt x="217670" y="212357"/>
                  </a:lnTo>
                  <a:lnTo>
                    <a:pt x="96094" y="212357"/>
                  </a:lnTo>
                  <a:lnTo>
                    <a:pt x="93366" y="146593"/>
                  </a:lnTo>
                  <a:lnTo>
                    <a:pt x="198800" y="146593"/>
                  </a:lnTo>
                  <a:lnTo>
                    <a:pt x="214777" y="136363"/>
                  </a:lnTo>
                  <a:close/>
                </a:path>
                <a:path w="1547495" h="342264">
                  <a:moveTo>
                    <a:pt x="217935" y="212497"/>
                  </a:moveTo>
                  <a:lnTo>
                    <a:pt x="77125" y="218338"/>
                  </a:lnTo>
                  <a:lnTo>
                    <a:pt x="228976" y="218338"/>
                  </a:lnTo>
                  <a:lnTo>
                    <a:pt x="217935" y="212497"/>
                  </a:lnTo>
                  <a:close/>
                </a:path>
                <a:path w="1547495" h="342264">
                  <a:moveTo>
                    <a:pt x="1544297" y="81213"/>
                  </a:moveTo>
                  <a:lnTo>
                    <a:pt x="214777" y="136363"/>
                  </a:lnTo>
                  <a:lnTo>
                    <a:pt x="151098" y="177137"/>
                  </a:lnTo>
                  <a:lnTo>
                    <a:pt x="217935" y="212497"/>
                  </a:lnTo>
                  <a:lnTo>
                    <a:pt x="1547455" y="157347"/>
                  </a:lnTo>
                  <a:lnTo>
                    <a:pt x="1544297" y="81213"/>
                  </a:lnTo>
                  <a:close/>
                </a:path>
                <a:path w="1547495" h="342264">
                  <a:moveTo>
                    <a:pt x="93366" y="146593"/>
                  </a:moveTo>
                  <a:lnTo>
                    <a:pt x="96094" y="212357"/>
                  </a:lnTo>
                  <a:lnTo>
                    <a:pt x="151098" y="177137"/>
                  </a:lnTo>
                  <a:lnTo>
                    <a:pt x="93366" y="146593"/>
                  </a:lnTo>
                  <a:close/>
                </a:path>
                <a:path w="1547495" h="342264">
                  <a:moveTo>
                    <a:pt x="151098" y="177137"/>
                  </a:moveTo>
                  <a:lnTo>
                    <a:pt x="96094" y="212357"/>
                  </a:lnTo>
                  <a:lnTo>
                    <a:pt x="217670" y="212357"/>
                  </a:lnTo>
                  <a:lnTo>
                    <a:pt x="151098" y="177137"/>
                  </a:lnTo>
                  <a:close/>
                </a:path>
                <a:path w="1547495" h="342264">
                  <a:moveTo>
                    <a:pt x="198800" y="146593"/>
                  </a:moveTo>
                  <a:lnTo>
                    <a:pt x="93366" y="146593"/>
                  </a:lnTo>
                  <a:lnTo>
                    <a:pt x="151098" y="177137"/>
                  </a:lnTo>
                  <a:lnTo>
                    <a:pt x="198800" y="146593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526490" y="3289640"/>
              <a:ext cx="1783080" cy="1137920"/>
            </a:xfrm>
            <a:custGeom>
              <a:avLst/>
              <a:gdLst/>
              <a:ahLst/>
              <a:cxnLst/>
              <a:rect l="l" t="t" r="r" b="b"/>
              <a:pathLst>
                <a:path w="1783079" h="1137920">
                  <a:moveTo>
                    <a:pt x="1593357" y="0"/>
                  </a:moveTo>
                  <a:lnTo>
                    <a:pt x="189654" y="0"/>
                  </a:lnTo>
                  <a:lnTo>
                    <a:pt x="139236" y="6774"/>
                  </a:lnTo>
                  <a:lnTo>
                    <a:pt x="93932" y="25893"/>
                  </a:lnTo>
                  <a:lnTo>
                    <a:pt x="55548" y="55548"/>
                  </a:lnTo>
                  <a:lnTo>
                    <a:pt x="25893" y="93932"/>
                  </a:lnTo>
                  <a:lnTo>
                    <a:pt x="6774" y="139236"/>
                  </a:lnTo>
                  <a:lnTo>
                    <a:pt x="0" y="189654"/>
                  </a:lnTo>
                  <a:lnTo>
                    <a:pt x="0" y="948241"/>
                  </a:lnTo>
                  <a:lnTo>
                    <a:pt x="6774" y="998658"/>
                  </a:lnTo>
                  <a:lnTo>
                    <a:pt x="25893" y="1043962"/>
                  </a:lnTo>
                  <a:lnTo>
                    <a:pt x="55548" y="1082346"/>
                  </a:lnTo>
                  <a:lnTo>
                    <a:pt x="93932" y="1112001"/>
                  </a:lnTo>
                  <a:lnTo>
                    <a:pt x="139236" y="1131119"/>
                  </a:lnTo>
                  <a:lnTo>
                    <a:pt x="189654" y="1137894"/>
                  </a:lnTo>
                  <a:lnTo>
                    <a:pt x="1593357" y="1137894"/>
                  </a:lnTo>
                  <a:lnTo>
                    <a:pt x="1643774" y="1131119"/>
                  </a:lnTo>
                  <a:lnTo>
                    <a:pt x="1689078" y="1112001"/>
                  </a:lnTo>
                  <a:lnTo>
                    <a:pt x="1727461" y="1082346"/>
                  </a:lnTo>
                  <a:lnTo>
                    <a:pt x="1757116" y="1043962"/>
                  </a:lnTo>
                  <a:lnTo>
                    <a:pt x="1776235" y="998658"/>
                  </a:lnTo>
                  <a:lnTo>
                    <a:pt x="1783010" y="948241"/>
                  </a:lnTo>
                  <a:lnTo>
                    <a:pt x="1783010" y="189654"/>
                  </a:lnTo>
                  <a:lnTo>
                    <a:pt x="1776235" y="139236"/>
                  </a:lnTo>
                  <a:lnTo>
                    <a:pt x="1757116" y="93932"/>
                  </a:lnTo>
                  <a:lnTo>
                    <a:pt x="1727461" y="55548"/>
                  </a:lnTo>
                  <a:lnTo>
                    <a:pt x="1689078" y="25893"/>
                  </a:lnTo>
                  <a:lnTo>
                    <a:pt x="1643774" y="6774"/>
                  </a:lnTo>
                  <a:lnTo>
                    <a:pt x="15933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507466" y="3270590"/>
              <a:ext cx="1821180" cy="1176020"/>
            </a:xfrm>
            <a:custGeom>
              <a:avLst/>
              <a:gdLst/>
              <a:ahLst/>
              <a:cxnLst/>
              <a:rect l="l" t="t" r="r" b="b"/>
              <a:pathLst>
                <a:path w="1821179" h="1176020">
                  <a:moveTo>
                    <a:pt x="1612381" y="0"/>
                  </a:moveTo>
                  <a:lnTo>
                    <a:pt x="207717" y="25"/>
                  </a:lnTo>
                  <a:lnTo>
                    <a:pt x="165713" y="4453"/>
                  </a:lnTo>
                  <a:lnTo>
                    <a:pt x="126589" y="16791"/>
                  </a:lnTo>
                  <a:lnTo>
                    <a:pt x="91232" y="36184"/>
                  </a:lnTo>
                  <a:lnTo>
                    <a:pt x="60476" y="61786"/>
                  </a:lnTo>
                  <a:lnTo>
                    <a:pt x="35134" y="92776"/>
                  </a:lnTo>
                  <a:lnTo>
                    <a:pt x="16040" y="128334"/>
                  </a:lnTo>
                  <a:lnTo>
                    <a:pt x="4046" y="167608"/>
                  </a:lnTo>
                  <a:lnTo>
                    <a:pt x="21" y="207744"/>
                  </a:lnTo>
                  <a:lnTo>
                    <a:pt x="0" y="968251"/>
                  </a:lnTo>
                  <a:lnTo>
                    <a:pt x="1172" y="989556"/>
                  </a:lnTo>
                  <a:lnTo>
                    <a:pt x="9662" y="1030235"/>
                  </a:lnTo>
                  <a:lnTo>
                    <a:pt x="25633" y="1067582"/>
                  </a:lnTo>
                  <a:lnTo>
                    <a:pt x="48235" y="1100740"/>
                  </a:lnTo>
                  <a:lnTo>
                    <a:pt x="76633" y="1128892"/>
                  </a:lnTo>
                  <a:lnTo>
                    <a:pt x="110011" y="1151216"/>
                  </a:lnTo>
                  <a:lnTo>
                    <a:pt x="147537" y="1166868"/>
                  </a:lnTo>
                  <a:lnTo>
                    <a:pt x="188327" y="1174991"/>
                  </a:lnTo>
                  <a:lnTo>
                    <a:pt x="208678" y="1175994"/>
                  </a:lnTo>
                  <a:lnTo>
                    <a:pt x="1613341" y="1175970"/>
                  </a:lnTo>
                  <a:lnTo>
                    <a:pt x="1655347" y="1171541"/>
                  </a:lnTo>
                  <a:lnTo>
                    <a:pt x="1694470" y="1159202"/>
                  </a:lnTo>
                  <a:lnTo>
                    <a:pt x="1729827" y="1139811"/>
                  </a:lnTo>
                  <a:lnTo>
                    <a:pt x="1732335" y="1137918"/>
                  </a:lnTo>
                  <a:lnTo>
                    <a:pt x="208678" y="1137894"/>
                  </a:lnTo>
                  <a:lnTo>
                    <a:pt x="190248" y="1136939"/>
                  </a:lnTo>
                  <a:lnTo>
                    <a:pt x="141404" y="1124150"/>
                  </a:lnTo>
                  <a:lnTo>
                    <a:pt x="99449" y="1098381"/>
                  </a:lnTo>
                  <a:lnTo>
                    <a:pt x="66671" y="1061919"/>
                  </a:lnTo>
                  <a:lnTo>
                    <a:pt x="45440" y="1017140"/>
                  </a:lnTo>
                  <a:lnTo>
                    <a:pt x="38136" y="968251"/>
                  </a:lnTo>
                  <a:lnTo>
                    <a:pt x="38124" y="207744"/>
                  </a:lnTo>
                  <a:lnTo>
                    <a:pt x="39029" y="190273"/>
                  </a:lnTo>
                  <a:lnTo>
                    <a:pt x="51818" y="141429"/>
                  </a:lnTo>
                  <a:lnTo>
                    <a:pt x="77589" y="99475"/>
                  </a:lnTo>
                  <a:lnTo>
                    <a:pt x="114049" y="66696"/>
                  </a:lnTo>
                  <a:lnTo>
                    <a:pt x="158828" y="45466"/>
                  </a:lnTo>
                  <a:lnTo>
                    <a:pt x="209638" y="38075"/>
                  </a:lnTo>
                  <a:lnTo>
                    <a:pt x="1732245" y="38075"/>
                  </a:lnTo>
                  <a:lnTo>
                    <a:pt x="1728309" y="35159"/>
                  </a:lnTo>
                  <a:lnTo>
                    <a:pt x="1692751" y="16065"/>
                  </a:lnTo>
                  <a:lnTo>
                    <a:pt x="1653477" y="4071"/>
                  </a:lnTo>
                  <a:lnTo>
                    <a:pt x="1632733" y="1004"/>
                  </a:lnTo>
                  <a:lnTo>
                    <a:pt x="1612381" y="0"/>
                  </a:lnTo>
                  <a:close/>
                </a:path>
                <a:path w="1821179" h="1176020">
                  <a:moveTo>
                    <a:pt x="1732245" y="38075"/>
                  </a:moveTo>
                  <a:lnTo>
                    <a:pt x="209638" y="38075"/>
                  </a:lnTo>
                  <a:lnTo>
                    <a:pt x="1612381" y="38100"/>
                  </a:lnTo>
                  <a:lnTo>
                    <a:pt x="1630812" y="39055"/>
                  </a:lnTo>
                  <a:lnTo>
                    <a:pt x="1679656" y="51843"/>
                  </a:lnTo>
                  <a:lnTo>
                    <a:pt x="1721610" y="77614"/>
                  </a:lnTo>
                  <a:lnTo>
                    <a:pt x="1754389" y="114075"/>
                  </a:lnTo>
                  <a:lnTo>
                    <a:pt x="1775618" y="158854"/>
                  </a:lnTo>
                  <a:lnTo>
                    <a:pt x="1782922" y="207744"/>
                  </a:lnTo>
                  <a:lnTo>
                    <a:pt x="1782934" y="968251"/>
                  </a:lnTo>
                  <a:lnTo>
                    <a:pt x="1782029" y="985721"/>
                  </a:lnTo>
                  <a:lnTo>
                    <a:pt x="1769242" y="1034564"/>
                  </a:lnTo>
                  <a:lnTo>
                    <a:pt x="1743471" y="1076520"/>
                  </a:lnTo>
                  <a:lnTo>
                    <a:pt x="1707010" y="1109298"/>
                  </a:lnTo>
                  <a:lnTo>
                    <a:pt x="1662230" y="1130528"/>
                  </a:lnTo>
                  <a:lnTo>
                    <a:pt x="1611420" y="1137918"/>
                  </a:lnTo>
                  <a:lnTo>
                    <a:pt x="1732335" y="1137918"/>
                  </a:lnTo>
                  <a:lnTo>
                    <a:pt x="1773984" y="1099336"/>
                  </a:lnTo>
                  <a:lnTo>
                    <a:pt x="1796307" y="1065959"/>
                  </a:lnTo>
                  <a:lnTo>
                    <a:pt x="1811958" y="1028432"/>
                  </a:lnTo>
                  <a:lnTo>
                    <a:pt x="1820081" y="987642"/>
                  </a:lnTo>
                  <a:lnTo>
                    <a:pt x="1821060" y="207744"/>
                  </a:lnTo>
                  <a:lnTo>
                    <a:pt x="1819888" y="186438"/>
                  </a:lnTo>
                  <a:lnTo>
                    <a:pt x="1811398" y="145759"/>
                  </a:lnTo>
                  <a:lnTo>
                    <a:pt x="1795425" y="108413"/>
                  </a:lnTo>
                  <a:lnTo>
                    <a:pt x="1772824" y="75253"/>
                  </a:lnTo>
                  <a:lnTo>
                    <a:pt x="1744427" y="47101"/>
                  </a:lnTo>
                  <a:lnTo>
                    <a:pt x="1732245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785395" y="3341116"/>
            <a:ext cx="1285875" cy="101917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algn="ctr" marL="12700" marR="5080">
              <a:lnSpc>
                <a:spcPts val="2590"/>
              </a:lnSpc>
              <a:spcBef>
                <a:spcPts val="225"/>
              </a:spcBef>
            </a:pPr>
            <a:r>
              <a:rPr dirty="0" sz="2200" b="1">
                <a:latin typeface="Calibri"/>
                <a:cs typeface="Calibri"/>
              </a:rPr>
              <a:t>Connect</a:t>
            </a:r>
            <a:r>
              <a:rPr dirty="0" sz="2200" spc="-60" b="1">
                <a:latin typeface="Calibri"/>
                <a:cs typeface="Calibri"/>
              </a:rPr>
              <a:t> </a:t>
            </a:r>
            <a:r>
              <a:rPr dirty="0" sz="2200" spc="-25" b="1">
                <a:latin typeface="Calibri"/>
                <a:cs typeface="Calibri"/>
              </a:rPr>
              <a:t>to </a:t>
            </a:r>
            <a:r>
              <a:rPr dirty="0" sz="2200" spc="-10" b="1">
                <a:latin typeface="Calibri"/>
                <a:cs typeface="Calibri"/>
              </a:rPr>
              <a:t>Virtual Machine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3" y="1540244"/>
            <a:ext cx="9134436" cy="424815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9563" y="0"/>
            <a:ext cx="9134475" cy="787400"/>
          </a:xfrm>
          <a:custGeom>
            <a:avLst/>
            <a:gdLst/>
            <a:ahLst/>
            <a:cxnLst/>
            <a:rect l="l" t="t" r="r" b="b"/>
            <a:pathLst>
              <a:path w="9134475" h="787400">
                <a:moveTo>
                  <a:pt x="0" y="0"/>
                </a:moveTo>
                <a:lnTo>
                  <a:pt x="9134436" y="0"/>
                </a:lnTo>
                <a:lnTo>
                  <a:pt x="9134436" y="787400"/>
                </a:lnTo>
                <a:lnTo>
                  <a:pt x="0" y="787400"/>
                </a:lnTo>
                <a:lnTo>
                  <a:pt x="0" y="0"/>
                </a:lnTo>
                <a:close/>
              </a:path>
            </a:pathLst>
          </a:custGeom>
          <a:solidFill>
            <a:srgbClr val="7F06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05485">
              <a:lnSpc>
                <a:spcPct val="100000"/>
              </a:lnSpc>
              <a:spcBef>
                <a:spcPts val="100"/>
              </a:spcBef>
            </a:pPr>
            <a:r>
              <a:rPr dirty="0"/>
              <a:t>AFLOW</a:t>
            </a:r>
            <a:r>
              <a:rPr dirty="0" spc="-85"/>
              <a:t> </a:t>
            </a:r>
            <a:r>
              <a:rPr dirty="0"/>
              <a:t>School</a:t>
            </a:r>
            <a:r>
              <a:rPr dirty="0" spc="-85"/>
              <a:t> </a:t>
            </a:r>
            <a:r>
              <a:rPr dirty="0"/>
              <a:t>Zoom</a:t>
            </a:r>
            <a:r>
              <a:rPr dirty="0" spc="-90"/>
              <a:t> </a:t>
            </a:r>
            <a:r>
              <a:rPr dirty="0" spc="-10"/>
              <a:t>Logistics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4937587" y="3163011"/>
            <a:ext cx="3391535" cy="1515110"/>
            <a:chOff x="4937587" y="3163011"/>
            <a:chExt cx="3391535" cy="1515110"/>
          </a:xfrm>
        </p:grpSpPr>
        <p:sp>
          <p:nvSpPr>
            <p:cNvPr id="6" name="object 6" descr=""/>
            <p:cNvSpPr/>
            <p:nvPr/>
          </p:nvSpPr>
          <p:spPr>
            <a:xfrm>
              <a:off x="4937587" y="3542938"/>
              <a:ext cx="1595120" cy="415290"/>
            </a:xfrm>
            <a:custGeom>
              <a:avLst/>
              <a:gdLst/>
              <a:ahLst/>
              <a:cxnLst/>
              <a:rect l="l" t="t" r="r" b="b"/>
              <a:pathLst>
                <a:path w="1595120" h="415289">
                  <a:moveTo>
                    <a:pt x="219846" y="118183"/>
                  </a:moveTo>
                  <a:lnTo>
                    <a:pt x="149303" y="145409"/>
                  </a:lnTo>
                  <a:lnTo>
                    <a:pt x="207725" y="193412"/>
                  </a:lnTo>
                  <a:lnTo>
                    <a:pt x="1582844" y="414962"/>
                  </a:lnTo>
                  <a:lnTo>
                    <a:pt x="1594963" y="339731"/>
                  </a:lnTo>
                  <a:lnTo>
                    <a:pt x="219846" y="118183"/>
                  </a:lnTo>
                  <a:close/>
                </a:path>
                <a:path w="1595120" h="415289">
                  <a:moveTo>
                    <a:pt x="322747" y="0"/>
                  </a:moveTo>
                  <a:lnTo>
                    <a:pt x="307834" y="2546"/>
                  </a:lnTo>
                  <a:lnTo>
                    <a:pt x="0" y="121354"/>
                  </a:lnTo>
                  <a:lnTo>
                    <a:pt x="254942" y="330833"/>
                  </a:lnTo>
                  <a:lnTo>
                    <a:pt x="268301" y="337934"/>
                  </a:lnTo>
                  <a:lnTo>
                    <a:pt x="282842" y="339314"/>
                  </a:lnTo>
                  <a:lnTo>
                    <a:pt x="296839" y="335140"/>
                  </a:lnTo>
                  <a:lnTo>
                    <a:pt x="317049" y="297683"/>
                  </a:lnTo>
                  <a:lnTo>
                    <a:pt x="207725" y="193412"/>
                  </a:lnTo>
                  <a:lnTo>
                    <a:pt x="68591" y="170996"/>
                  </a:lnTo>
                  <a:lnTo>
                    <a:pt x="80711" y="95766"/>
                  </a:lnTo>
                  <a:lnTo>
                    <a:pt x="277928" y="95766"/>
                  </a:lnTo>
                  <a:lnTo>
                    <a:pt x="335269" y="73635"/>
                  </a:lnTo>
                  <a:lnTo>
                    <a:pt x="348027" y="65502"/>
                  </a:lnTo>
                  <a:lnTo>
                    <a:pt x="356386" y="53524"/>
                  </a:lnTo>
                  <a:lnTo>
                    <a:pt x="359642" y="39285"/>
                  </a:lnTo>
                  <a:lnTo>
                    <a:pt x="357096" y="24372"/>
                  </a:lnTo>
                  <a:lnTo>
                    <a:pt x="348963" y="11615"/>
                  </a:lnTo>
                  <a:lnTo>
                    <a:pt x="336985" y="3256"/>
                  </a:lnTo>
                  <a:lnTo>
                    <a:pt x="322747" y="0"/>
                  </a:lnTo>
                  <a:close/>
                </a:path>
                <a:path w="1595120" h="415289">
                  <a:moveTo>
                    <a:pt x="80711" y="95766"/>
                  </a:moveTo>
                  <a:lnTo>
                    <a:pt x="68591" y="170996"/>
                  </a:lnTo>
                  <a:lnTo>
                    <a:pt x="207725" y="193412"/>
                  </a:lnTo>
                  <a:lnTo>
                    <a:pt x="177924" y="168926"/>
                  </a:lnTo>
                  <a:lnTo>
                    <a:pt x="88370" y="168926"/>
                  </a:lnTo>
                  <a:lnTo>
                    <a:pt x="98839" y="103944"/>
                  </a:lnTo>
                  <a:lnTo>
                    <a:pt x="131467" y="103944"/>
                  </a:lnTo>
                  <a:lnTo>
                    <a:pt x="80711" y="95766"/>
                  </a:lnTo>
                  <a:close/>
                </a:path>
                <a:path w="1595120" h="415289">
                  <a:moveTo>
                    <a:pt x="98839" y="103944"/>
                  </a:moveTo>
                  <a:lnTo>
                    <a:pt x="88370" y="168926"/>
                  </a:lnTo>
                  <a:lnTo>
                    <a:pt x="149303" y="145409"/>
                  </a:lnTo>
                  <a:lnTo>
                    <a:pt x="98839" y="103944"/>
                  </a:lnTo>
                  <a:close/>
                </a:path>
                <a:path w="1595120" h="415289">
                  <a:moveTo>
                    <a:pt x="149303" y="145409"/>
                  </a:moveTo>
                  <a:lnTo>
                    <a:pt x="88370" y="168926"/>
                  </a:lnTo>
                  <a:lnTo>
                    <a:pt x="177924" y="168926"/>
                  </a:lnTo>
                  <a:lnTo>
                    <a:pt x="149303" y="145409"/>
                  </a:lnTo>
                  <a:close/>
                </a:path>
                <a:path w="1595120" h="415289">
                  <a:moveTo>
                    <a:pt x="131467" y="103944"/>
                  </a:moveTo>
                  <a:lnTo>
                    <a:pt x="98839" y="103944"/>
                  </a:lnTo>
                  <a:lnTo>
                    <a:pt x="149303" y="145409"/>
                  </a:lnTo>
                  <a:lnTo>
                    <a:pt x="219846" y="118183"/>
                  </a:lnTo>
                  <a:lnTo>
                    <a:pt x="131467" y="103944"/>
                  </a:lnTo>
                  <a:close/>
                </a:path>
                <a:path w="1595120" h="415289">
                  <a:moveTo>
                    <a:pt x="277928" y="95766"/>
                  </a:moveTo>
                  <a:lnTo>
                    <a:pt x="80711" y="95766"/>
                  </a:lnTo>
                  <a:lnTo>
                    <a:pt x="219846" y="118183"/>
                  </a:lnTo>
                  <a:lnTo>
                    <a:pt x="277928" y="95766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526490" y="3182061"/>
              <a:ext cx="1783080" cy="1477010"/>
            </a:xfrm>
            <a:custGeom>
              <a:avLst/>
              <a:gdLst/>
              <a:ahLst/>
              <a:cxnLst/>
              <a:rect l="l" t="t" r="r" b="b"/>
              <a:pathLst>
                <a:path w="1783079" h="1477010">
                  <a:moveTo>
                    <a:pt x="1536929" y="0"/>
                  </a:moveTo>
                  <a:lnTo>
                    <a:pt x="246080" y="0"/>
                  </a:lnTo>
                  <a:lnTo>
                    <a:pt x="196486" y="4999"/>
                  </a:lnTo>
                  <a:lnTo>
                    <a:pt x="150295" y="19338"/>
                  </a:lnTo>
                  <a:lnTo>
                    <a:pt x="108494" y="42026"/>
                  </a:lnTo>
                  <a:lnTo>
                    <a:pt x="72075" y="72075"/>
                  </a:lnTo>
                  <a:lnTo>
                    <a:pt x="42026" y="108494"/>
                  </a:lnTo>
                  <a:lnTo>
                    <a:pt x="19338" y="150294"/>
                  </a:lnTo>
                  <a:lnTo>
                    <a:pt x="4999" y="196486"/>
                  </a:lnTo>
                  <a:lnTo>
                    <a:pt x="0" y="246080"/>
                  </a:lnTo>
                  <a:lnTo>
                    <a:pt x="0" y="1230367"/>
                  </a:lnTo>
                  <a:lnTo>
                    <a:pt x="4999" y="1279960"/>
                  </a:lnTo>
                  <a:lnTo>
                    <a:pt x="19338" y="1326152"/>
                  </a:lnTo>
                  <a:lnTo>
                    <a:pt x="42026" y="1367952"/>
                  </a:lnTo>
                  <a:lnTo>
                    <a:pt x="72075" y="1404372"/>
                  </a:lnTo>
                  <a:lnTo>
                    <a:pt x="108494" y="1434420"/>
                  </a:lnTo>
                  <a:lnTo>
                    <a:pt x="150295" y="1457109"/>
                  </a:lnTo>
                  <a:lnTo>
                    <a:pt x="196486" y="1471447"/>
                  </a:lnTo>
                  <a:lnTo>
                    <a:pt x="246080" y="1476447"/>
                  </a:lnTo>
                  <a:lnTo>
                    <a:pt x="1536929" y="1476447"/>
                  </a:lnTo>
                  <a:lnTo>
                    <a:pt x="1586523" y="1471447"/>
                  </a:lnTo>
                  <a:lnTo>
                    <a:pt x="1632715" y="1457109"/>
                  </a:lnTo>
                  <a:lnTo>
                    <a:pt x="1674515" y="1434420"/>
                  </a:lnTo>
                  <a:lnTo>
                    <a:pt x="1710934" y="1404372"/>
                  </a:lnTo>
                  <a:lnTo>
                    <a:pt x="1740983" y="1367952"/>
                  </a:lnTo>
                  <a:lnTo>
                    <a:pt x="1763671" y="1326152"/>
                  </a:lnTo>
                  <a:lnTo>
                    <a:pt x="1778010" y="1279960"/>
                  </a:lnTo>
                  <a:lnTo>
                    <a:pt x="1783010" y="1230367"/>
                  </a:lnTo>
                  <a:lnTo>
                    <a:pt x="1783010" y="246080"/>
                  </a:lnTo>
                  <a:lnTo>
                    <a:pt x="1778010" y="196486"/>
                  </a:lnTo>
                  <a:lnTo>
                    <a:pt x="1763671" y="150294"/>
                  </a:lnTo>
                  <a:lnTo>
                    <a:pt x="1740983" y="108494"/>
                  </a:lnTo>
                  <a:lnTo>
                    <a:pt x="1710934" y="72075"/>
                  </a:lnTo>
                  <a:lnTo>
                    <a:pt x="1674515" y="42026"/>
                  </a:lnTo>
                  <a:lnTo>
                    <a:pt x="1632715" y="19338"/>
                  </a:lnTo>
                  <a:lnTo>
                    <a:pt x="1586523" y="4999"/>
                  </a:lnTo>
                  <a:lnTo>
                    <a:pt x="15369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507466" y="3163011"/>
              <a:ext cx="1821180" cy="1515110"/>
            </a:xfrm>
            <a:custGeom>
              <a:avLst/>
              <a:gdLst/>
              <a:ahLst/>
              <a:cxnLst/>
              <a:rect l="l" t="t" r="r" b="b"/>
              <a:pathLst>
                <a:path w="1821179" h="1515110">
                  <a:moveTo>
                    <a:pt x="1555954" y="0"/>
                  </a:moveTo>
                  <a:lnTo>
                    <a:pt x="264144" y="24"/>
                  </a:lnTo>
                  <a:lnTo>
                    <a:pt x="210767" y="5599"/>
                  </a:lnTo>
                  <a:lnTo>
                    <a:pt x="161052" y="21225"/>
                  </a:lnTo>
                  <a:lnTo>
                    <a:pt x="116111" y="45820"/>
                  </a:lnTo>
                  <a:lnTo>
                    <a:pt x="77002" y="78312"/>
                  </a:lnTo>
                  <a:lnTo>
                    <a:pt x="44771" y="117652"/>
                  </a:lnTo>
                  <a:lnTo>
                    <a:pt x="20473" y="162797"/>
                  </a:lnTo>
                  <a:lnTo>
                    <a:pt x="5193" y="212662"/>
                  </a:lnTo>
                  <a:lnTo>
                    <a:pt x="22" y="264170"/>
                  </a:lnTo>
                  <a:lnTo>
                    <a:pt x="0" y="1250378"/>
                  </a:lnTo>
                  <a:lnTo>
                    <a:pt x="1463" y="1277451"/>
                  </a:lnTo>
                  <a:lnTo>
                    <a:pt x="12199" y="1329141"/>
                  </a:lnTo>
                  <a:lnTo>
                    <a:pt x="32444" y="1376605"/>
                  </a:lnTo>
                  <a:lnTo>
                    <a:pt x="61120" y="1418760"/>
                  </a:lnTo>
                  <a:lnTo>
                    <a:pt x="97167" y="1454561"/>
                  </a:lnTo>
                  <a:lnTo>
                    <a:pt x="139541" y="1482959"/>
                  </a:lnTo>
                  <a:lnTo>
                    <a:pt x="187185" y="1502883"/>
                  </a:lnTo>
                  <a:lnTo>
                    <a:pt x="238984" y="1513253"/>
                  </a:lnTo>
                  <a:lnTo>
                    <a:pt x="265104" y="1514547"/>
                  </a:lnTo>
                  <a:lnTo>
                    <a:pt x="1556915" y="1514523"/>
                  </a:lnTo>
                  <a:lnTo>
                    <a:pt x="1610292" y="1508947"/>
                  </a:lnTo>
                  <a:lnTo>
                    <a:pt x="1660008" y="1493321"/>
                  </a:lnTo>
                  <a:lnTo>
                    <a:pt x="1692299" y="1476471"/>
                  </a:lnTo>
                  <a:lnTo>
                    <a:pt x="265104" y="1476447"/>
                  </a:lnTo>
                  <a:lnTo>
                    <a:pt x="240906" y="1475201"/>
                  </a:lnTo>
                  <a:lnTo>
                    <a:pt x="196672" y="1465985"/>
                  </a:lnTo>
                  <a:lnTo>
                    <a:pt x="156076" y="1448634"/>
                  </a:lnTo>
                  <a:lnTo>
                    <a:pt x="119984" y="1424048"/>
                  </a:lnTo>
                  <a:lnTo>
                    <a:pt x="89315" y="1393134"/>
                  </a:lnTo>
                  <a:lnTo>
                    <a:pt x="65006" y="1356822"/>
                  </a:lnTo>
                  <a:lnTo>
                    <a:pt x="47978" y="1316046"/>
                  </a:lnTo>
                  <a:lnTo>
                    <a:pt x="39127" y="1271703"/>
                  </a:lnTo>
                  <a:lnTo>
                    <a:pt x="38124" y="264170"/>
                  </a:lnTo>
                  <a:lnTo>
                    <a:pt x="39321" y="240930"/>
                  </a:lnTo>
                  <a:lnTo>
                    <a:pt x="48538" y="196697"/>
                  </a:lnTo>
                  <a:lnTo>
                    <a:pt x="65887" y="156100"/>
                  </a:lnTo>
                  <a:lnTo>
                    <a:pt x="90473" y="120008"/>
                  </a:lnTo>
                  <a:lnTo>
                    <a:pt x="121387" y="89339"/>
                  </a:lnTo>
                  <a:lnTo>
                    <a:pt x="157699" y="65031"/>
                  </a:lnTo>
                  <a:lnTo>
                    <a:pt x="198476" y="48002"/>
                  </a:lnTo>
                  <a:lnTo>
                    <a:pt x="242818" y="39151"/>
                  </a:lnTo>
                  <a:lnTo>
                    <a:pt x="266066" y="38075"/>
                  </a:lnTo>
                  <a:lnTo>
                    <a:pt x="1692283" y="38075"/>
                  </a:lnTo>
                  <a:lnTo>
                    <a:pt x="1681519" y="31587"/>
                  </a:lnTo>
                  <a:lnTo>
                    <a:pt x="1658287" y="20499"/>
                  </a:lnTo>
                  <a:lnTo>
                    <a:pt x="1633875" y="11663"/>
                  </a:lnTo>
                  <a:lnTo>
                    <a:pt x="1608421" y="5217"/>
                  </a:lnTo>
                  <a:lnTo>
                    <a:pt x="1582075" y="1294"/>
                  </a:lnTo>
                  <a:lnTo>
                    <a:pt x="1555954" y="0"/>
                  </a:lnTo>
                  <a:close/>
                </a:path>
                <a:path w="1821179" h="1515110">
                  <a:moveTo>
                    <a:pt x="1692283" y="38075"/>
                  </a:moveTo>
                  <a:lnTo>
                    <a:pt x="266066" y="38075"/>
                  </a:lnTo>
                  <a:lnTo>
                    <a:pt x="1555954" y="38100"/>
                  </a:lnTo>
                  <a:lnTo>
                    <a:pt x="1580154" y="39345"/>
                  </a:lnTo>
                  <a:lnTo>
                    <a:pt x="1624387" y="48563"/>
                  </a:lnTo>
                  <a:lnTo>
                    <a:pt x="1664983" y="65912"/>
                  </a:lnTo>
                  <a:lnTo>
                    <a:pt x="1701076" y="90498"/>
                  </a:lnTo>
                  <a:lnTo>
                    <a:pt x="1731745" y="121413"/>
                  </a:lnTo>
                  <a:lnTo>
                    <a:pt x="1756053" y="157725"/>
                  </a:lnTo>
                  <a:lnTo>
                    <a:pt x="1773082" y="198500"/>
                  </a:lnTo>
                  <a:lnTo>
                    <a:pt x="1781933" y="242844"/>
                  </a:lnTo>
                  <a:lnTo>
                    <a:pt x="1782935" y="1250378"/>
                  </a:lnTo>
                  <a:lnTo>
                    <a:pt x="1781738" y="1273616"/>
                  </a:lnTo>
                  <a:lnTo>
                    <a:pt x="1772522" y="1317849"/>
                  </a:lnTo>
                  <a:lnTo>
                    <a:pt x="1755171" y="1358446"/>
                  </a:lnTo>
                  <a:lnTo>
                    <a:pt x="1730585" y="1394538"/>
                  </a:lnTo>
                  <a:lnTo>
                    <a:pt x="1699671" y="1425207"/>
                  </a:lnTo>
                  <a:lnTo>
                    <a:pt x="1663360" y="1449515"/>
                  </a:lnTo>
                  <a:lnTo>
                    <a:pt x="1622583" y="1466545"/>
                  </a:lnTo>
                  <a:lnTo>
                    <a:pt x="1578240" y="1475395"/>
                  </a:lnTo>
                  <a:lnTo>
                    <a:pt x="1554994" y="1476471"/>
                  </a:lnTo>
                  <a:lnTo>
                    <a:pt x="1692299" y="1476471"/>
                  </a:lnTo>
                  <a:lnTo>
                    <a:pt x="1725297" y="1453401"/>
                  </a:lnTo>
                  <a:lnTo>
                    <a:pt x="1761098" y="1417355"/>
                  </a:lnTo>
                  <a:lnTo>
                    <a:pt x="1789497" y="1374982"/>
                  </a:lnTo>
                  <a:lnTo>
                    <a:pt x="1809422" y="1327337"/>
                  </a:lnTo>
                  <a:lnTo>
                    <a:pt x="1819790" y="1275538"/>
                  </a:lnTo>
                  <a:lnTo>
                    <a:pt x="1821060" y="264170"/>
                  </a:lnTo>
                  <a:lnTo>
                    <a:pt x="1819596" y="237096"/>
                  </a:lnTo>
                  <a:lnTo>
                    <a:pt x="1808860" y="185406"/>
                  </a:lnTo>
                  <a:lnTo>
                    <a:pt x="1788615" y="137942"/>
                  </a:lnTo>
                  <a:lnTo>
                    <a:pt x="1759939" y="95787"/>
                  </a:lnTo>
                  <a:lnTo>
                    <a:pt x="1723892" y="59985"/>
                  </a:lnTo>
                  <a:lnTo>
                    <a:pt x="1703431" y="44795"/>
                  </a:lnTo>
                  <a:lnTo>
                    <a:pt x="1692283" y="3807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767552" y="3231388"/>
            <a:ext cx="1322705" cy="13639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-1905">
              <a:lnSpc>
                <a:spcPct val="99700"/>
              </a:lnSpc>
              <a:spcBef>
                <a:spcPts val="105"/>
              </a:spcBef>
            </a:pPr>
            <a:r>
              <a:rPr dirty="0" sz="2200" spc="-25" b="1">
                <a:latin typeface="Calibri"/>
                <a:cs typeface="Calibri"/>
              </a:rPr>
              <a:t>Use </a:t>
            </a:r>
            <a:r>
              <a:rPr dirty="0" sz="2200" spc="-10" b="1">
                <a:latin typeface="Calibri"/>
                <a:cs typeface="Calibri"/>
              </a:rPr>
              <a:t>password </a:t>
            </a:r>
            <a:r>
              <a:rPr dirty="0" sz="2200" b="1">
                <a:latin typeface="Calibri"/>
                <a:cs typeface="Calibri"/>
              </a:rPr>
              <a:t>sent</a:t>
            </a:r>
            <a:r>
              <a:rPr dirty="0" sz="2200" spc="-4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to</a:t>
            </a:r>
            <a:r>
              <a:rPr dirty="0" sz="2200" spc="-40" b="1">
                <a:latin typeface="Calibri"/>
                <a:cs typeface="Calibri"/>
              </a:rPr>
              <a:t> </a:t>
            </a:r>
            <a:r>
              <a:rPr dirty="0" sz="2200" spc="-25" b="1">
                <a:latin typeface="Calibri"/>
                <a:cs typeface="Calibri"/>
              </a:rPr>
              <a:t>you </a:t>
            </a:r>
            <a:r>
              <a:rPr dirty="0" sz="2200" b="1">
                <a:latin typeface="Calibri"/>
                <a:cs typeface="Calibri"/>
              </a:rPr>
              <a:t>by</a:t>
            </a:r>
            <a:r>
              <a:rPr dirty="0" sz="2200" spc="-25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email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2024-01-09T01:44:45Z</dcterms:created>
  <dcterms:modified xsi:type="dcterms:W3CDTF">2024-01-09T01:44:45Z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2021-09-03T00:00:00Z</vt:filetime>
  </property>
  <property fmtid="{D5CDD505-2E9C-101B-9397-08002B2CF9AE}" pid="3" name="LastSaved">
    <vt:filetime>2024-01-09T00:00:00Z</vt:filetime>
  </property>
  <property fmtid="{D5CDD505-2E9C-101B-9397-08002B2CF9AE}" pid="4" name="Producer">
    <vt:lpwstr>macOS Version 11.4 (Build 20F71) Quartz PDFContext</vt:lpwstr>
  </property>
</Properties>
</file>